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ink/ink2.xml" ContentType="application/inkml+xml"/>
  <Override PartName="/ppt/ink/ink4.xml" ContentType="application/inkml+xml"/>
  <Override PartName="/ppt/ink/ink3.xml" ContentType="application/inkml+xml"/>
  <Override PartName="/ppt/ink/ink5.xml" ContentType="application/inkml+xml"/>
  <Override PartName="/ppt/ink/ink1.xml" ContentType="application/inkml+xml"/>
  <Override PartName="/ppt/ink/ink6.xml" ContentType="application/inkml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701675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EA572449-ECEA-4FBA-B09D-23E93400DC66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10-28T06:50:44.449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2058 807 8,'0'0'119,"0"0"-30,0 0-23,0 0-14,-13-5-9,13 5-4,0 0 1,0 0-2,0 0 0,0 0-4,0 0-6,0 0 1,0 0-7,0 0 2,-15-6 5,15 6 2,0 0 0,0 0 1,0 0 2,0 0 4,0 0 0,0 0 5,0 0 0,0 0-6,0 0-4,0 0 4,0 0 2,0 0-7,0 0 7,0 0 5,0 0 4,0 0 7,0 0 8,0 0 5,0 0 6,0 0 5,0 0-6,0 0-6,0 0-8,-6-13-2,6 13-5,0 0-6,0 0 2,0-20 1,0 20-9,0 0-3,-6-15-3,6 15-5,0 0-5,-11-15 1,11 15-5,-17-7-5,17 7-2,-22-7-1,22 7-4,-27 0-1,27 0-1,-34 8-2,14 4-4,-2 0-2,-4 5 1,3 2 0,2 3 3,-2 3-3,4 1 0,2 4 0,2 1 2,3 4 0,2 0 0,6 2 9,2 2-1,4-4 2,5 4 3,2-7 3,5 1 1,1-4-2,2-1 7,3-3 5,3-6 2,-6-4 3,5-4-1,-3-5-3,0-1-4,-1-5-16,1 0-11,-19 0-23,34-9-26,-22 4-30,4-3-26,-6-1-28,2 1-12,-12 8-19,17-17-21,-8 10-54,-9 7-277,15-17-21</inkml:trace>
  <inkml:trace contextRef="#ctx0" brushRef="#br0" timeOffset="654.0805">2450 1009 1401,'0'0'-37,"-7"-16"7,7 16 5,-4-16 15,4 16 10,0 0 16,-4-19 7,4 19 7,0 0-1,-2-18-3,2 18-6,0 0 3,0 0-6,0 0 1,-3-19 2,3 19 5,0 0 10,0 0 10,0 0 7,0 0 4,0 0 7,0 0 2,-2-16-2,2 16 0,0 0-2,0 0-3,0 0 1,0 0-7,0 0-2,0 0-5,0 0-1,0 0-5,0 0-4,0 0-2,0 0-2,0 0-2,0 0-3,0 0 1,0 0-2,0 0-5,0 0 0,-2-18-1,2 18-2,0 0 3,0 0-3,0 0-4,0 0 0,0 0-2,0 0-1,0 0-2,0 0 2,0 0-3,4-20 0,-4 20 0,0 0 4,0 0 3,0 0-1,0 0 0,0 0 4,5-14-7,-5 14 3,0 0-7,0 0 0,0 0-5,0 0 0,0 0-3,0 0-2,0 0-1,0 0 2,0 0-2,0 0 3,0 0 2,0 0 3,0 0 1,-11 63 1,9-48-2,0 2-1,0 2 1,0 0 2,0 1 1,-2 2 0,3-1-1,1 1 1,-2-3-2,0 3 1,2-3 1,-2 2 0,2-3 0,-3-1 2,3-17-4,-2 27 5,2-27-1,0 21 4,0-21-1,-2 20 0,2-20 3,0 0-1,0 21 2,0-21-13,0 0-10,-2 15-36,2-15-40,0 0-33,0 0-24,0 0-33,0 0-13,0 0-19,0 0-20,0 0-414,28-48-136</inkml:trace>
  <inkml:trace contextRef="#ctx0" brushRef="#br0" timeOffset="987.9709">2613 1025 1631,'6'-12'-91,"-6"12"22,6-12 9,-6 12 12,0 0 11,11-20 20,-11 20 21,7-12 21,-7 12 9,8-11 11,-8 11 7,0 0 8,10-15 0,-10 15 0,0 0-4,0 0-6,8-12-6,-8 12 0,0 0-9,0 0 0,0 0 4,0 0-1,0 0 5,0 0 2,0 0 3,0 0-6,10 33 4,-10-33-2,0 24-1,0-6-3,0-1-3,0 4-8,0 2 1,0 0-2,0 4-4,0 1-3,-3 0 0,6-2-2,-6 1 1,3-3-5,3-4 1,-3-1-1,0 1-2,0-3 2,0-17 0,0 26 2,0-26 5,-3 21 0,3-21-6,0 0-37,0 0-47,0 0-36,0 0-24,0 0-13,0 0-9,0 0-25,0 0-30,0-63-388,-2 44-94</inkml:trace>
  <inkml:trace contextRef="#ctx0" brushRef="#br0" timeOffset="1339.4964">2627 1036 1506,'0'0'-71,"0"0"18,0 0 17,-4-15 26,4 15 31,0 0 25,0 0 24,0 0 8,-2-18 9,2 18 3,0 0 5,0 0-2,0 0-6,4-22-10,-4 22-8,9-15-8,0 7-6,1-2-7,2 2-2,6-5-5,-4 4-2,5 0-2,5-1-5,-3 3-7,6 2-1,1 2-4,-1 3-3,1 1-3,0 4-1,-1 2 4,-1 5 1,3 0-3,-6 4 2,0 3 1,-5-1 2,-4 6-3,-3-1 2,-2 1 0,-6 4-1,-3-3-3,-3 4 0,-4-2 1,-4 2-2,-1-3-9,-5 0-1,0-4-10,-2-3-6,-3-6-9,2-1-5,-4-3-7,1-3-9,-1-4-2,2-2-11,0-2-17,-3-4-16,2-1-23,3 0-18,-1-4-20,9 0-27,-1 0-75,4-2-312,4-2-63</inkml:trace>
  <inkml:trace contextRef="#ctx0" brushRef="#br0" timeOffset="1687.7229">3384 944 1551,'4'-13'-11,"-4"13"5,0 0 15,5-19 17,-5 19 26,0 0 22,7-13 4,-7 13-8,0 0-10,0 0-10,7-14-11,-7 14-7,0 0-5,0 0 6,0 0 4,0 0 0,0 0 5,12 35-8,-12-35 4,2 28 0,0-9-3,-2 5-1,0 1-4,-2 3-1,0 2-4,2 1-1,-2 1-3,2 1 0,-3-1-5,3 1 2,0-4-1,-1 1 0,2-4-1,-1-2-3,0-4-14,0-1-11,0-4-5,0-15-6,0 27-15,0-27-43,-3 13-44,3-13-24,0 0-7,0 0-14,0 0-17,0 0-380,-19-40-69</inkml:trace>
  <inkml:trace contextRef="#ctx0" brushRef="#br0" timeOffset="2167.7261">3379 1151 1421,'2'-29'-54,"1"17"13,-3 12 9,4-30 20,-2 14 22,1 1 20,2-2 12,4 0 25,-3-2 5,4 0 10,4 0 11,0-2 5,6-2 5,0 1-2,1 5-7,3-5-5,0 4-6,1 2-7,2 2-5,2 3-9,-1 2-9,-2 5-5,1 0-2,-4 5-1,1 2-3,-1 4-4,0 3-4,-1 4 1,-6-2-3,2 4-5,-6 1-3,-5 3-2,-3-3-5,-4 3-2,-4-1-4,-3 3 1,-5 0-3,-4-3-4,0 3 1,-6 0-3,4-6-1,-1 1 2,-1-5 3,2 0-2,-2 0 2,3-6 1,-3-2-3,6 1-1,14-5 0,-30 0 0,30 0-1,-24-5-1,24 5-4,-23-4 4,23 4-1,-18-5-2,18 5-2,-16-5-5,16 5-5,0 0-1,0 0 1,0 0 1,0 0-1,0 0 3,0 0-1,34 41 3,-9-23 4,1 1 4,7 4 4,3 4 5,-2-1 1,3 3-1,-1-3 1,-2 4-2,1-8 3,-7-1-3,-1-3 2,-2-1 0,-4-1-1,-3-3 3,-2-1-1,-1-2 3,-2-1-15,-5-3-29,-8-6-37,0 0-37,15 4-54,-15-4-62,0 0-130,0 0-150,0 0-55,-2-43-56</inkml:trace>
  <inkml:trace contextRef="#ctx0" brushRef="#br0" timeOffset="2929.2742">5118 577 1356,'0'0'-100,"0"0"19,0 0 18,0 0 9,6-15 12,-6 15 17,0 0 12,0 0 11,0 0 10,2-17 10,-2 17 11,0 0 11,0 0 1,0 0 1,0 0-4,0 0-7,0 0-9,0 0 1,0 0 8,-42 20 4,18-3 5,-3 11 4,-7 5 4,-8 15 5,-1 2 1,1 1-5,4 3-1,5 1 7,1 2-1,10-6 7,5-4-1,6 2-5,4 2 3,7-5-2,0 0-3,7 4-4,4-4-4,4 0 2,2-3-8,4-6 0,3-1-10,-6-7-4,6-4-13,-5-1-14,-2-7-22,0-3-15,-5-4-26,2-1-54,-4-5-44,-10-4-79,0 0-355,0 0-95</inkml:trace>
  <inkml:trace contextRef="#ctx0" brushRef="#br0" timeOffset="3958.0695">5582 1034 1456,'0'0'-108,"0"0"21,0 0 9,0 0 15,0 0 14,0 0 9,0 0 11,0 0 7,0 0 13,0 0 7,0 0 8,0 0 8,0 0 3,0 0 12,0 0 2,0 0 11,0 0 8,0 0 3,0 0 3,0 0-7,0 0-3,0 0 0,0 0 0,0 0-4,0 0 1,0 0-2,27-24 2,-27 24-3,0 0 8,0 0 6,0 0 4,-8-24-5,8 24-4,0 0-6,-10-15-8,10 15-7,-16-7-4,16 7-3,-21 0-2,21 0-6,-25 7 0,8 1-1,-5 4-6,2 0 1,-2 10-1,-1 0 2,1 5-2,4 1-1,1 4 1,4 1-2,3 4 1,3-1 9,5-6 0,2 3 8,2-3 4,5-4 2,1 2 6,2-3 9,6-4-2,0-8 0,4-2-1,3-3-6,7-6-1,-4-4-4,4-3-4,0-4-14,3-4-14,-8 0-19,4-7-31,-6 2-37,1-1-57,-8 0-47,-2 0-85,-4-1-345,-2 4-121</inkml:trace>
  <inkml:trace contextRef="#ctx0" brushRef="#br0" timeOffset="4365.9009">6056 781 1745,'-6'-12'-14,"6"12"7,-9-18 15,9 18 16,-7-12 18,7 12 6,0 0 2,0 0-7,-7-13-11,7 13-5,0 0-6,0 0-8,0 0 0,0 0-1,0 0 5,0 0 6,0 0 0,0 0 19,-7 40 4,5-21 17,0-1 0,-2 10-7,-1-2 7,-1 7 2,-1 0-2,2 6-4,-5 0 0,4 0-9,0 1-2,0 2 0,-1-2-12,1 0 0,1-2-3,2-2-4,-2-5 1,3-5-4,-2 0-1,2-4-2,-1-3-1,2-2 3,-1-1-2,2-16 3,-3 24-12,3-24-12,0 20-17,0-20-48,0 0-44,0 0-37,0 0-24,0 0-18,0 0-9,35-33-23,-24 16-22,4 2-393,0-5-129</inkml:trace>
  <inkml:trace contextRef="#ctx0" brushRef="#br0" timeOffset="5533.0055">6427 1110 1639,'8'-5'-80,"-8"5"15,15-10 18,-15 10 18,12-12 17,-12 12 27,10-10 15,-10 10 8,4-14 8,-4 14 2,0 0 1,2-17 0,-2 17 3,0 0-3,0 0-4,-14-21-3,14 21 0,-16-8-6,16 8-3,-21-5-6,21 5 2,-28-2-4,28 2-4,-34 3 0,18 3-6,-2 0-3,-1 1 1,1 5-2,-1-3-2,4 5 0,2 1 0,0 0-1,2 2-1,1-1 1,4 1 0,2-2 0,1 2 3,3-17 0,0 24 3,0-24 4,7 27 5,0-20-2,-7-7-1,20 10 1,-7-7-2,-13-3-2,28-3 1,-28 3 0,30-10-4,-14 0-2,1-2-1,-2-1-1,-1-2-1,0-1 1,-2 1-2,-2 2-3,-1-2 2,-1 1 0,-1 1 10,-1-1 5,1 4 4,-7 10-7,8-17-2,-8 17-6,7-14-3,-7 14-6,7-12-2,-7 12 0,0 0-3,0 0 3,0 0 1,0 0-4,0 0 2,0 0 1,-10 53 3,6-34-3,0 1 1,0 3 0,2 2-1,2-1 0,0 0 1,2 0 0,2-2 3,2 2 1,-1-3 2,4-3 1,3-1 3,0-5 1,1 0 3,2-4-4,0-5 1,3-3-4,-18 0 2,34-6 0,-14 1-2,1-7 0,-2 0 3,0-5-7,2 0 4,-2-4-4,-2 2 0,2-3-4,-4 0 0,-3 2 2,2 1-2,-4-1 2,-2 1-1,1 5-2,-5-1 8,2-2 3,-1 5-4,-5 12-3,6-23-2,-6 23 0,2-20-2,-2 20 1,0 0-5,-2-19-4,2 19 0,0 0-1,0 0-2,0 0 3,0 0-1,0 0 1,0 0 2,0 0-1,0 0 3,0 0-3,0 0 3,0 0-4,-20 48 4,20-48 0,5 29 3,-3-12 1,1 2 2,1 2-1,0 0 2,-2 0-1,0 3 0,3 1 3,-5-4 0,2 3 2,-1-4-3,-1 1-6,-1-1-6,1 0-6,0-2-6,-4-3 1,-1 0 0,5-15-9,-10 22 3,5-14 3,5-8-2,-10 11 1,10-11-18,0 0-5,0 0-9,0 0 4,0 0-7,0 0 3,-7-43 0,18 23 3,4 0 23,0-6 3,3 2 3,2-2 3,3-2-3,0 4 6,0 0 6,3 0 4,-3 2 9,-1 0 10,-6 3 12,4 3 11,-6 1 8,-1-2 4,0 2 6,-3 3-1,-3 0 5,-1 0-8,-6 12-2,8-19-6,-8 19-6,2-15-6,-2 15-4,0 0-4,-12-19-4,12 19-2,0 0-1,-25-6-5,25 6-1,-18 0-3,18 0-2,0 0-1,0 0 0,-25 15-3,25-15 0,-9 18 0,9-18 1,0 21-1,0-21 4,7 29-1,2-15-2,1 6 2,2-1 0,2 2-2,0-2 2,-1 0-1,2 2 2,-2-4-1,-1 2-1,-2-2 2,0-2 2,-2 1-2,-4-3 6,-2 2-3,-2-15 4,0 26-4,0-26-9,-10 24 1,2-17-3,-3 3-8,11-10-10,-15 11-15,15-11-22,-20 6-28,20-6-27,-15 2-24,15-2-28,0 0-27,-8-15-393,8 15-88</inkml:trace>
  <inkml:trace contextRef="#ctx0" brushRef="#br0" timeOffset="7241.0513">7259 1335 1491,'-9'9'-52,"9"-9"16,0 0 22,0 0 35,0 0 21,-14 5 21,14-5 18,0 0 9,0 0-3,0 0 1,0 0-11,0 0-10,0 0-8,0 0-9,0 0-10,0 0-4,-15 7-8,15-7-5,0 0-2,0 0-3,0 0-1,0 0 0,0 0-4,0 0 1,0 0 0,0 0 0,23 21 0,-23-21-2,0 0-7,30-6 0,-30 6-5,30-12 2,-11-1-8,-3 0 2,8-6-5,-3-4-3,0 1-5,2-5-7,3-6 2,-1-1-1,-1-6 0,-1 0 2,-2-2 0,-2-2 2,-2 2 11,-6 6 12,-1-1 9,1 3 12,-2 2 6,-5 7 1,0 0-1,0 7-2,-2 2-8,0-2-4,-2 18-7,0-20-1,0 20-6,0 0 2,0 0-1,0 0-1,0 0 2,0 0-1,-42 40-2,31-20-1,1 2 2,-1 5-1,0 1-1,1 6 3,2-2 1,1 2 0,3-4-1,2 0-3,2 1 4,2-1 0,2 1 1,3-4 2,3 3 0,2-2-1,6-6-2,-1-3-3,4-5 2,0-1-2,1-4-3,3-3-2,-4-5-5,2-1-3,-3-1-5,2-5-2,2-1-7,-1-5-4,-1 0-6,-4-3 1,1 0 2,1-1 4,-2-2-4,-2-3 3,0 4 7,-1-2 9,-2 2 6,0 2 7,-5-2 10,0 5 10,-1 0 8,-7 12 0,13-22-2,-13 22-6,8-14-7,-8 14-4,6-10-2,-6 10-2,0 0-3,0 0 1,0 0-4,0 0 1,0 0-1,0 0 0,0 0 0,-25 48 1,18-31-1,5 0 1,0 3 1,2-3 1,2 4 2,2-2-1,3 1 2,0-2 2,3-2 2,0 3 1,4-9 0,0 0-3,-1-2-3,4-4-3,0-2 0,-17-2-8,34-4 0,-18-2-4,4-1-2,-2-5-1,1 0-3,1-3-6,-1-1-1,0-2 1,-4-3 1,2-1 6,0 5 3,-5-3 5,-1 1 11,-3 3 10,1 1 4,-5 1-4,0 2-3,-4 12-4,0-20 0,0 20-3,0 0-1,-12-17 0,12 17-4,0 0-3,-20-7 1,20 7-6,0 0 5,0 0 0,0 0 2,0 0-5,-22 24 4,22-24 4,2 20-2,-2-20-3,10 24 5,-4-9-2,0 0 0,5 7 3,0-6-2,-3 5 1,1 1 1,1-1 0,-3-3 3,4 4-2,-5-5 3,-4-1 0,2 1-4,0-2-5,-4-15-4,0 22-12,0-22-5,-7 20-5,7-20 2,-9 11-4,9-11-1,0 0-1,-18 2-6,18-2 4,0 0 3,0 0-9,0 0 9,0 0-6,4-44 8,8 30 0,4-2 8,3 1-4,7-5 7,1 1-4,2 0 5,8-4 2,1 2 7,-2-1-1,2-2 13,1 2 11,-3 1 10,-5 2 2,-1 2 8,-3-3 13,-4 5 11,-2 2 6,-1-2 3,-6 1-5,2-1-2,-3 3-3,-6 2-6,0-2-6,-7 12-7,4-22-4,-4 22-5,-2-16-6,2 16-3,0 0-1,-15-18-4,15 18-3,0 0-4,-19-7-4,19 7-1,0 0-1,0 0 1,0 0 0,-19 26-2,19-26 0,2 24 1,-2-24-1,6 30-1,0-11 1,1 0 0,2 2-1,-1 0 2,1 3-1,-1-4 3,-1 3 0,1-3-1,-4-1 1,3 0 0,-5-2 4,0 1 3,-2 1 1,0-19-1,-6 33-5,-3-20-10,1 3-21,-7-4-30,2 0-41,-2-1-64,0-3-102,1-5-365,14-3-126</inkml:trace>
  <inkml:trace contextRef="#ctx0" brushRef="#br0" timeOffset="7778.0002">10561 833 1747,'0'0'-15,"15"-13"-3,-15 13 14,10-8 26,-10 8 32,10-10 24,-10 10 13,0 0 9,6-15 13,-6 15-6,0 0 5,9-14-6,-9 14-12,0 0-11,0 0-13,0 0-13,7-12-9,-7 12-6,0 0-4,0 0-4,0 0-3,-20 39-5,8-20-2,2 4-1,-5 2-6,0 5 0,4 0-1,-7 2-2,4 3 0,1-1 1,0 1-3,-1-1-2,5 0 1,-5 0-1,3-3-2,5-1 4,1-6-1,-2 0 0,0-2-4,3-5-19,0-3-14,-1 1-16,5-15-21,-6 17-28,6-17-82,0 0-61,0 0-41,0 0-90,0 0-304,0 0-165</inkml:trace>
  <inkml:trace contextRef="#ctx0" brushRef="#br0" timeOffset="7980.0084">10265 831 1786,'0'0'-2,"6"-28"5,0 15-9,0 0-1,0 2 8,4-3 19,-1 3 10,-2-3 7,8-1 0,3 1 2,0 1-10,10-2-3,5 2 0,3-1-6,2 6-2,7 0 0,7 0-2,-9 3-5,4 4-20,-5 1-24,0 4-32,-3 2-20,-3 1-19,-6 5-17,-7-1-30,-2 1-59,-9-1-241,-6 1 42</inkml:trace>
  <inkml:trace contextRef="#ctx0" brushRef="#br0" timeOffset="8926.0293">10009 1310 1295,'-25'12'31,"9"-4"-4,3-1-6,13-7-1,-17 9 9,17-9 24,-10 6 5,10-6 2,0 0 13,0 0 8,0 0 3,36 14-8,-6-12-3,5 0-10,10-2-4,7 0-6,10-2-5,0 2-6,3-2-4,-1 0-6,-3 0 1,-2-1-3,3-2-10,-16 2-12,9-4-4,-12 2-1,1-4-10,-6 2-1,-4-2-3,-2-2 4,-2-3-4,-5-3-2,-2 2 0,-6 0-3,1-1 2,-4-4 0,-3 3 0,1 0 6,-4-1 10,-1 3 6,-1 0 3,-1 0 4,-1 1 10,-4 14 1,9-22 0,-9 22-1,5-17-8,-5 17-5,7-14-4,-7 14-1,0 0 0,0 0-2,0 0-5,0 0 4,0 0-1,0 0 1,-27 48 0,21-28-2,-4 5 2,-1 2-2,-1 3 5,2 1-5,1-6 3,0-1-2,1 2 2,2-4-2,0 0-5,1-5 0,1-5 4,-4 2 1,8-14 18,-4 17-9,4-17-6,0 0-4,0 0 2,0 0-2,0 0 2,0 0-1,27-51-4,-16 30 0,5-6-7,-3-4-1,10-3-3,1-2-5,2-1 2,16-9-1,3 3 0,-7 11 1,-4 4-3,2 5 4,-7 3 1,0 5 2,-2 4 0,-2 4 0,-2 0 7,-5 5 3,0 4 3,-18-2 2,31 11 6,-22 0 1,2 1 6,-4 2-4,-3 3 2,-1 0-3,1 4 0,-4-1 1,0 4-3,-4 1-1,1-4-2,3-1 3,0 1-4,0-1-1,3-1 4,3-2 0,-6-2-1,5-1 0,-5-14 0,16 18 1,-7-12 2,-9-6-3,27 5 3,-14-5-2,-13 0-1,36-11 0,-18 2-2,4-4 1,1-5-2,-1-3-6,1-1-1,2-5-3,0-6-2,1-1-2,-4-3 2,3-4-1,-2-1 2,-5 2-1,0-1 5,-6 7 7,1 3 4,-5-2 7,2 8 9,-4 2 4,1 1 0,-3 4-3,3 3-3,-2 0-10,-5 15-8,5-19 0,-5 19 0,0 0-1,0 0-5,0 0 3,0 0 2,0 0-4,-27 61 2,20-35 3,-7 1-1,2 4 1,1 0 0,-2 1 2,-4 2 0,7 0-1,-1 0 3,-3 0-1,6-3 1,-1 0 0,-1-6-1,4-3-1,-1 2-3,3-7-17,1-3-15,-1 1-20,4-15-15,-7 22-28,7-22-37,0 0-55,0 0-22,14 9-58,-14-9-377,0 0-136</inkml:trace>
  <inkml:trace contextRef="#ctx0" brushRef="#br0" timeOffset="9089.6763">11906 1034 1762,'-16'-7'-25,"16"7"5,-15-6 5,15 6 25,-17-6 25,17 6 24,0 0 12,-17-7 3,17 7 3,0 0-6,0 0-10,-16-7-20,16 7-11,0 0-18,0 0-28,0 0-36,0 0-43,47-7-33,-29 6-31,-18 1-51,38-2-329,-20 2-41</inkml:trace>
  <inkml:trace contextRef="#ctx0" brushRef="#br0" timeOffset="9873.7472">12176 1036 1396,'0'0'-69,"2"15"5,-2-15 7,0 0 11,0 0 28,0 0 20,2 17 18,-2-17 12,0 0 17,0 0 11,0 0 11,7 12-2,-7-12-4,0 0-2,20 2-4,-20-2-7,0 0-2,32-8-6,-32 8-4,27-10-2,-12 5-8,1-5-5,-3 1-10,0-1-5,3-2-4,-7 2-3,5-4 0,-7 1-3,2 1 2,-3-1 5,-6 13-3,12-21-4,-12 21-1,0-17 0,0 17-2,0 0-3,0 0 5,-19-16-3,19 16 3,0 0-2,-34 12-2,34-12 2,-28 19 1,16-5-2,-4-2 2,3 6-3,1-1 2,6-1 1,-3 2 4,3 3 2,1 1 0,2-5 2,3 4 1,6-4 1,0 0 9,1 0 4,3-4 3,5 1-4,2-2 2,-3-5-1,4 0-10,0-2 14,2-5-12,-20 0 0,38-7-7,-17 0-8,0-3-4,0-1-3,0 0-1,6-7-1,-5-1-3,2-1-3,-1-2 1,-1 0 0,-2-2 11,-2 5 11,-4 0 6,-1 3 11,-2 0 12,2 3 7,-6 0-2,0 2-3,-7 11 0,10-20-4,-10 20-4,5-15-5,-5 15-4,0 0-2,4-13-6,-4 13 0,0 0-2,0 0-1,0 0-2,0 0 2,0 0-3,0 0 4,0 0 0,0 0 0,0 0-1,0 0 1,13 34 0,-13-34 0,17 9-6,-7-4 0,-10-5-4,21 7-4,-21-7-1,27 1-4,-27-1-6,24 0 0,-8-1-2,-16 1 2,29-7-2,-15 2 5,0-1-1,-14 6 3,21-9 3,-21 9 8,19-8 7,-19 8-1,0 0-4,0 0-4,0 0 1,0 0-4,0 0 0,0 0 4,-45 25-1,29-11 1,1 1-2,0 0 2,0 2-2,-1 1 6,7 0 4,-1 4 1,2-2 1,4-3 7,4 2 0,0 0 5,4 1-7,4-1-4,4 0-13,-4-6-21,11-1-35,5 0-47,-3-3-45,6-4-43,-2-2-89,0-3-295,4 0-79</inkml:trace>
  <inkml:trace contextRef="#ctx0" brushRef="#br0" timeOffset="10707.6171">13487 1105 1547,'0'0'-35,"14"-7"10,-14 7 11,13-8 16,-13 8 17,11-12 14,-11 12 20,8-14 7,-8 14 14,6-15-2,-6 15 0,0-19 0,0 19 2,0-20-1,0 20-5,-9-16 0,9 16-2,-18-17 3,3 9 1,-1 3-8,-6 0 1,-1 4 4,-7 2-8,-1 4-4,2-2-9,-5 7-4,3-1-5,-1 6-2,1 0-5,4 3-1,5-1-6,1 6 1,6-4-4,2 5 12,3-2-3,7 1-1,3-2 0,2 0-2,7 1-2,-1-5-2,7 3-5,2-5-1,5-4-11,0-2-1,3-6-8,2-6-12,0 1-13,7-9-4,-1-2-6,9-6-12,-2-4-7,-1-3 1,11-14-6,-3-5 4,1-3 1,-4-2 10,-1-2 0,-5-1 10,-11 9 15,-6 7 8,-4 4 12,-6 2 5,4 4 2,-7 1 6,-1 4 0,-3 2-1,-1 3-1,-1 3-4,-2 14-2,0 0-1,-5-24-2,5 24 0,0 0 0,0 0-1,0 0 0,0 0 0,-51 36 5,37-15 1,-2 4 1,-4 2-1,4 2-4,1 2 5,-1 1-3,2-1 4,1 3-1,3-1 0,2 2 2,2-4 0,3-1-1,3 1 4,3-2-2,0 0 1,4-4-1,2-3 7,1-1-9,5-2 4,1-2-7,4-5-1,0-3-1,2-4-7,2-5 3,-1 0 0,3-5-1,-1-2 0,8-7-2,-1-1-1,1-4 1,3-4 1,-5-2-1,3 0 4,-8 3 9,-6 1 12,2 0 11,-7 4 8,-1 2-2,-5 2-4,0 1-5,-9 12-2,6-17-8,-6 17-3,0 0-3,0 0-2,0 0-3,0 0 2,0 0-1,0 0-3,-34 37 0,28-23-2,1-1 1,5-13 2,-4 32 1,4-16-1,0-16 2,4 29 5,-1-12-2,-1-4 0,-2-13 1,12 23 5,-6-16-2,-6-7 0,16 15-1,-16-15 1,21 0 1,-21 0-3,27-8-1,-13 0 0,-1-2-7,1-1-3,-1-5-10,1-1-2,-3 0-10,-3-2-11,-4 1-10,-4 2-14,0 16-13,-12-31-25,-5 18-36,2 3-34,-8 3-41,-1-1-99,3 6-212,-2-1-14,1 3-32</inkml:trace>
  <inkml:trace contextRef="#ctx0" brushRef="#br0" timeOffset="12263.9823">14243 966 1335,'0'0'-39,"10"-7"17,-10 7 22,0 0 14,10-8 18,-10 8 2,0 0 18,0 0 10,0 0 12,12-11 7,-12 11 9,0 0-3,0 0-7,0 0-10,0 0-7,0 0-10,8-11-9,-8 11-5,0 0-7,0 0-4,0 0-4,0 0 0,0 0-6,0 0-1,0 0-1,10 35-1,-10-35-1,3 21-3,1-8 1,-4-13-2,0 32 1,2-15-2,-2 0 0,0 1-1,0-18 3,-6 35-1,4-18 1,1-5-2,1-12 2,-2 24 0,2-24 4,-2 19 3,2-19 10,-4 13-2,4-13 0,0 0-6,0 0 1,0 0-5,0 0-2,0 0-1,0 0-1,0 0-4,26-51 0,-16 35-5,5-2 1,5-4-1,2 1-3,2 0-5,-1 2 0,5 1 2,-2 3-3,2 0-1,-2 6-2,-2-1-1,3 5-2,-3 1 2,1 2 0,-3 2-1,1 2 2,-1 2 2,1 3 2,-2 1 0,-1 1 1,-4 3 0,-3 0 4,-2 3 0,-3-2 1,-1 2 0,-3 0 3,-2 2-1,0 0-1,-2-17 2,-2 25-1,-2-11 2,4-14 1,-4 19 1,4-19 3,-11 13 1,11-13-1,-13 7 0,13-7 1,0 0-2,0 0 0,0 0-4,0 0 1,-15-29-1,15 29-5,0 0-2,18-41-1,-8 21-6,1 3 4,3-3-1,2 1-1,0 0 0,0 0 2,3 2-3,1 2 0,0 2-2,0 2 2,0-2-4,3 6 3,-5 1-1,2 4-3,2 0 2,-22 2-2,38 8 0,-15 0 5,-6 1-1,2 3 0,-3 0 3,-3 2 1,0 4 2,-3-1-1,-3 0 3,-4 2 2,2 0 0,-3 1 0,0-1 0,-1 1 2,-1-3-3,3 0 0,0-1-13,-3-16-4,3 26-2,3-13-1,-1-3-3,5-1-9,2-1-6,-12-8-2,27 4 0,-10-3-1,5-2 0,0-3 1,2-4-3,1 1 0,1-3-4,0-1 7,-1 1 9,-1-2 0,0-3 15,0 2 14,-3 0 13,-2 0 16,-2-1 9,-1 4 9,-2-2 6,-2 0 7,-3 1 8,2 0-1,-11 11-8,10-14-7,-10 14-10,2-14-3,-2 14-5,0 0-7,0 0-5,0 0-2,-28-10-3,28 10-1,0 0-2,-34 16-3,22-8-1,-2 3 1,3 0-2,0 3 2,0 1-2,4 1 2,2 1-1,0-2 2,4 2-4,1-17 1,4 31-6,2-16 2,0-5-1,5 2-6,-1-3 2,-10-9-2,26 8-3,-14-5 1,-12-3-4,34-6-2,-16-1 1,1-3 1,-1 0 2,2-4 2,-3-1 0,4 1 4,-4-2 6,1 1 8,-3-2 8,0 4 15,-4-1 7,0 2 9,-1 3-1,-1-1-5,-9 10-9,14-17-6,-14 17-6,7-7-5,-7 7-5,0 0-1,0 0-4,0 0 3,0 0-3,0 0-2,0 0-1,0 0 2,-2 50-3,4-38 3,1 3 0,5-1 3,-2 0-12,2-1-3,2 1-4,2-3-5,0 0 0,3 1-3,2-5-7,2-2-1,-1-4-6,2-1-1,1 0-6,0-5 2,2 0 1,3-5-2,-2 0-3,-2-4 5,4-1-1,1-4 3,-3 0 3,-1-5 2,-1 2 6,-4 2 8,-2 0 17,-2 2 13,-3 1 11,-2 4-1,-1-1-6,-2 4-5,-6 10-5,4-17-5,-4 17-1,0 0-4,0 0-3,0 0 1,0 0-3,0 0 3,0 0-1,0 0 1,0 0 0,-27 41 1,27-26 1,0-15 2,0 29 1,0-12-2,2-2 5,-2-15-8,6 26-9,-5-14-9,-1-12-10,5 17-10,-5-17-16,7 15-60,-7-15-68,0 0-83,13-4-395,-13 4-158</inkml:trace>
  <inkml:trace contextRef="#ctx0" brushRef="#br0" timeOffset="12581.7485">16583 558 1741,'-15'-15'-56,"15"15"3,-17-12 17,8 7 28,9 5 19,-20-7 9,20 7 10,-27-3-3,27 3-4,-20 0-6,20 0 2,-22 7-1,22-7-5,-16 14 2,10-6-1,6-8-1,-7 20 1,7-20-3,0 20-3,0-20 1,9 18-10,-1-7 0,2-2 4,-10-9-6,24 12-4,-9-7 3,-3-3 0,-12-2 0,23 0 4,-23 0 2,26-7-2,-26 7 0,21-14 10,-12 3 9,-1 3-2,-8 8-1,13-17-5,-13 17-2,3-18-17,-3 18-14,0 0-34,0 0-29,0 0-27,-14-24-39,14 24-98,-12 2-170,12-2 72</inkml:trace>
  <inkml:trace contextRef="#ctx0" brushRef="#br0" timeOffset="13045.4018">16769 860 1183,'0'0'64,"0"0"10,0 0 20,0 0 18,0 0 18,0 0 3,0 0-3,0 0-12,0 0-16,0 0-13,0 0-13,0 0-12,0 0-13,0 0-2,0 0-4,13 12-5,-13-12-4,2 15-2,-2-15-4,0 19-2,0-19-2,0 23-4,0-23-1,-4 23-4,4-23 6,-5 22-5,1-11-5,4-11-9,-10 18-2,4-8-2,6-10 0,-5 14 3,5-14 1,-10 9-1,10-9 2,0 0 1,-11 9-2,11-9 1,0 0-3,0 0 1,0 0-2,0 0 0,0 0-1,0 0-1,0-44-2,0 44-1,23-32-2,-6 15 1,5-4-3,0 0 2,1 3-4,3 1 3,-2-1-5,-2 7 2,2 0-1,0 4-1,-1 1-1,-1 3 1,-2 4 1,2 1 8,-3 4 4,1 4 1,2 0 0,-1 2 1,-4 5 0,-1-2 2,-1 3 0,-1 1 0,-4 3-11,-2-4-17,-6 1-28,0 1-36,-6 0-36,-2 1-68,-8 1-97,-4-5-388,-2-3-172</inkml:trace>
  <inkml:trace contextRef="#ctx0" brushRef="#br0" timeOffset="13765.4591">18571 926 1342,'0'0'77,"0"0"-40,0 0-14,0 0-4,-18-5 7,18 5 22,0 0 6,0 0 2,0 0 12,0 0 10,0 0 5,0 0 7,0 0 2,0 0 2,0 0-3,0 0-4,-14-9-5,14 9-5,0 0-9,0 0-4,0 0-7,0 0-9,0 0-10,0 0-4,0 0-10,0 0-5,0 0-2,0 0-3,0 0 2,-12 32-4,8-17 1,-3 5-2,1 4-4,-2 5 6,-1 2-6,0 4 3,1 1-1,0 2-2,-2 1 0,0 0 1,4-1-1,0 0-1,0-2 1,-2-1-1,5-5-1,-1-4-4,0-2 7,2-2 3,-3-3-1,3-2 0,0-3-5,2-14-14,-5 24-18,5-24-22,-3 18-30,3-18-72,0 0-81,0 0-102,0 0-127,0 0-138,0 0-99</inkml:trace>
  <inkml:trace contextRef="#ctx0" brushRef="#br0" timeOffset="14529.8336">18498 1045 1489,'0'0'-84,"0"0"14,-9-11 10,9 11 21,0 0 20,0 0 12,-7-13 20,7 13 6,0 0 15,0 0 5,0 0 16,-6-20 8,6 20-5,0 0-6,8-24-7,-8 24-2,14-21 1,-4 8-4,5-3-4,1 1-4,10-5-4,0 3-2,5-1 0,0 3-2,9-3 0,0 6-2,0-2 0,0 6-2,-2 3 4,2 1-11,-7 1 1,2 8-2,0 0 1,0 5-3,-6 4 3,-2 1 0,-3 1 3,-6 4-4,-6-1 4,-2 1-4,-4 1 4,-2 0 0,-10 4 0,-2 0-2,-6 2 1,-8-1-1,-3-2-3,-5 2 2,0-4-2,-1-6 4,-1 1-3,-5-4-1,4 2-1,-2-8 1,-2-2-1,7-1-1,0-1-1,1-4-2,0-1 0,2-2-1,3-1 3,0-2-1,3 0-3,5-1 2,-2 1 2,4 0-1,14 7 1,-22-14-2,12 11 0,10 3-6,-13-10 0,13 10-2,0 0-3,0 0-2,0 0 0,0 0-1,0 0 4,0 0-1,57 30-2,-33-11 7,1 2 4,5 8 2,2 1 2,1 1 1,11 11 3,-5-6-2,-7-6 0,0 3 1,2-3 0,-5-3-1,-3-4-1,-6-2 1,0-4-1,-1-2-7,-5-2-9,-1-3-5,0 0-16,-3-5-33,-10-5-81,22 2-65,-22-2-89,14-9-301,-14 9-97</inkml:trace>
  <inkml:trace contextRef="#ctx0" brushRef="#br0" timeOffset="14945.3134">19430 1202 1591,'14'-8'25,"-14"8"2,0 0-5,14-10-1,-14 10 24,0 0 23,12-12 6,-12 12 5,0 0 8,4-14-2,-4 14 0,0 0-5,0 0-12,0 0-9,0 0-10,0 0-8,0 0-4,0 0-2,-34-10-9,34 10-2,-32 19-2,15-3-8,-4 0 2,0 6 0,1 3-1,2-1-4,1 2 0,4 0 2,2-2-3,3 1 1,4-2 1,2 0 0,4-4 2,2 0 2,4-1-5,3-5 1,0-2 2,2-2-4,5-3-1,-2-2 1,-16-4-5,33-2 0,-16-3-4,2-5-2,-1-1-6,2-7-7,-5-1-10,2-5-6,-2-3-1,-2 0 0,-3 5 7,-3-3 1,-7 4 1,0 0 1,-7 1-4,-4 2 3,-1 0-1,-7 3-4,-1 1-17,0 6-22,-2-3-29,3 8-28,0-1-26,19 4-24,-28 0-26,28 0-388,-20 4-86</inkml:trace>
  <inkml:trace contextRef="#ctx0" brushRef="#br0" timeOffset="15719.1741">19787 1196 1707,'0'0'12,"0"0"-3,0 0-3,2-19-3,-2 19 12,0 0-3,0 0 3,0 0-2,-23-10-1,23 10-2,0 0-2,0 0 8,0 0 1,-31 22 3,23-9-10,0-1 3,2 4 2,0 4-3,2 0 2,1 1-2,0 1 5,6 0 9,0 2-1,1 0 7,2 0 1,2-2 4,4-3-1,0 0 0,0-4-3,1-3-1,2-5-2,2-2-1,2-1-4,0-5-4,-19 1-5,36-8-2,-14-4-2,1 0-9,2-5-5,-3-3 3,2-3-4,0-2 0,-1 1-1,-2 0 0,-2 0 3,1 0 9,-6 4 5,-2 1 12,0 2 8,-2 3 9,-2-1 3,1 3-5,-2 2-6,-7 10-7,12-17-6,-12 17-6,7-12-3,-7 12-4,0 0 1,0 0-3,0 0-4,0 0 2,0 0-2,0 0 2,0 0 0,-15 59-1,11-40-1,1 2 0,-1 1-2,4 0 3,-2-2 2,4 1-1,0 3 3,5-4 7,-1 2 2,2-3 6,4-2 1,4-3 4,1-6-1,1-1 3,4-5-6,-1-2 2,6-4-10,-1-9 4,4 1-1,0-7-1,-3-3-1,3-6 0,0 0-6,-3-7 0,2 0-2,8-16-3,-3-2 1,-9 6 0,-4 5-5,0-2 4,-3 3-2,-4 2 7,-2 4 14,-1 5 9,-2 3-8,-3 4 0,0 5 0,-1 2-5,-1 1-10,-4 15-1,4-17-11,-4 17 8,0 0-2,0 0-3,0 0 1,0 0-1,-43 48-1,29-28 2,2 6-3,-4 3 0,2 5 2,-2-1 2,2 9-3,3-6 4,1 1-8,0-1 8,0 2 2,4-2-2,2-4 2,-2-3 0,4-3 1,-2-4-18,-1-3-14,3-1-13,-2-3-13,4-15-16,-4 22-44,4-22-67,0 0-45,0 0-34,0 0-41,0 0-66,0 0-228,0 0-91</inkml:trace>
  <inkml:trace contextRef="#ctx0" brushRef="#br0" timeOffset="16099.8552">20564 1151 1581,'-8'-16'19,"8"16"4,-7-11-6,7 11-2,0 0 5,-6-14 3,6 14-1,0 0-1,0 0 6,0 0 2,0 0 1,26-8-2,-26 8-5,32 7 2,-9-6-1,0 4-1,0-3 0,2 0 1,3 1-2,-4-1-1,1 0 2,-4-1 0,-2-1 10,3-1 7,-5-1 11,-17 2-3,33-7-2,-18 2 17,-2-2 13,4 4-1,-17 3-4,21-14 2,-11 8-1,-10 6 1,15-11-9,-15 11-2,17-11-4,-17 11-9,10-7-11,-10 7-5,0 0-6,0 0-6,0 0-3,0 0 0,0 0-1,0 0-7,0 0-6,-6 45 8,6-45-3,-10 36 1,6-18-5,0 3 3,-3 4-1,3 0-8,-3-2 9,3 1 3,-2 2-6,4-8 1,-4 1-1,5-1-24,-3-1-19,4-17-23,-5 24-21,5-24-24,-3 18-20,3-18-63,0 0-56,0 0-92,0 0-185,0 0-18,0 0-42</inkml:trace>
  <inkml:trace contextRef="#ctx0" brushRef="#br0" timeOffset="16413.7745">21143 761 1493,'-11'-10'-22,"11"10"2,-17-18 8,9 11 10,8 7 20,-18-10 12,18 10 5,-14-7-8,14 7-3,0 0-4,-19-5-4,19 5 0,0 0 1,0 0 9,-20 18 0,20-18 0,-4 15 2,4-15-4,0 0-1,7 24 2,-7-24-3,10 16 0,1-6 2,-11-10 1,23 11-1,-14-7 0,-9-4 0,25 3 2,-25-3-1,24-3 0,-24 3 5,22-10 1,-12 3-6,2-1 4,-3-3 1,-9 11-5,9-22-2,-4 9-6,-5 13-7,0-21-11,0 21-16,-6-19-20,6 19-17,-12-10-24,12 10-28,0 0-27,-30 3-42,30-3-107,-22 9-193,22-9 18</inkml:trace>
  <inkml:trace contextRef="#ctx0" brushRef="#br0" timeOffset="17305.1841">21283 1060 1345,'0'0'114,"0"0"-6,0 0 2,0 0 15,0 0 25,0 0 14,0 0 2,0 0-9,0 0-4,0 0-17,0 0-11,0 0-20,0 0-13,0 0-10,-29 13-11,29-13-8,0 0-4,0 0-13,0 0-6,22 22 1,-15-12-5,-7-10-6,10 22 3,-6-6-12,0-1-12,-2 4-1,0-2-14,-2 0-12,-2 2-6,-2-1-4,0-2-7,-2 1-1,0-2 3,6-15 1,-12 20 9,8-10 3,4-10 3,-10 11-13,10-11-8,0 0 5,0 0 6,0 0 1,0 0 5,0 0 0,-17-34 1,17 34 4,6-31 0,1 11-1,3 1 2,0-3 1,4 0-2,2-2 2,5 2 0,-1 1 2,1 1-3,0 6 2,3 0-3,-4 3 0,4 4 2,1-2-4,0 6 2,-4 3 2,1 0-3,-4 3 5,2 3-1,-3 4 8,-2 1 3,-2 0 1,-5 9 3,-2-3 3,-1 4-4,-3 0 3,0 2 0,-4 3-2,0 1 0,0 0 1,2 0 0,-3-5-1,6-1 3,-1 1-15,0-4-8,2-1-4,2-1 2,5-4 6,0 0-9,5-6-8,2 0 0,3-6-5,2-2 0,0-4 7,5-3-1,-1-6-8,3-1 5,0-3-2,-1-1 5,1-2 5,-4-1 2,-2 0 7,0 2 20,-5-1 6,-2 2 10,0 5 12,-7-2 6,2 4 2,-2 0-4,-4 1-4,0 0-7,-6 12-3,7-15-5,-7 15-6,0 0-1,0 0-1,0 0-4,0 0 0,0 0-1,0 0-3,0 0 4,-45 27-4,35-8-1,0 0 2,-2 3 2,4 0-4,0 2 6,3 1-2,3 2-2,2-1 7,2-2-2,3 0 3,-1-2 4,4-1 7,0-5 0,4 0-2,0-4 4,3-3-4,0-1-2,2-5 1,-1-3-2,-16 0 1,37-8-3,-14 1 0,-2-7-1,-2 1 1,2-6-3,1-3-2,-4-2 1,-3 0 0,0 2 9,-6 0 3,-3-2-1,-4 4-4,-2 1-8,-4 0-2,-6 0 1,-3 2-3,-4 2-9,-2 1-12,-1 3-17,2 1-20,-2 4-18,0 1-24,5 1-22,15 4-31,-30-4-28,20 3-19,10 1-38,-16 0-429,16 0-158</inkml:trace>
  <inkml:trace contextRef="#ctx0" brushRef="#br0" timeOffset="17493.9071">22556 815 1805,'0'0'11,"-8"-17"-1,8 17-3,-6-13-3,6 13 4,-14-12 2,14 12-5,-15-10-2,15 10-2,-17-4-1,17 4-15,0 0-21,-25 2-25,25-2-36,-14 12-33,14-12-73,-12 15-247,12-15 42</inkml:trace>
  <inkml:trace contextRef="#ctx0" brushRef="#br0" timeOffset="17865.0115">22106 1482 1274,'-23'15'-5,"-4"0"2,3-1-2,-2-1 3,4-1 11,-6 3 10,0-2 0,5 1 1,1 1-5,2 0-3,3 1 2,0 3-1,3 1 8,5 2-7,2 2 6,3 0-4,8 4-3,1 0 4,1 6 0,4 0-6,3 3 6,2 3-4,0-1-1,-2 4-2,-2-9-6,1 2 6,-2-2 1,-4 0-2,-1-2 3,-3-3-4,-4-2 4,-1 1-3,-3-4-5,-4-5-7,-4-4-4,0-5 4,0-3 3,-2-4 2,16-3 4,-28-3 14,28 3 14,-25-14 10,15 2 18,2-3-1,4-4-1,4-3-2,0-4-6,8-7-4,6-7-12,8-4-22,12-14-20,3-2-25,8 2-26,3-2-42,6 3-37,-1 2-58,0 3-351,-2 5-47</inkml:trace>
  <inkml:trace contextRef="#ctx0" brushRef="#br0" timeOffset="18329.4869">23331 733 1411,'3'-18'-61,"-3"18"13,2-19 14,-2 19 20,2-15 26,-2 15 22,0 0 13,0 0 22,-7-26 6,7 26 8,0 0 9,-1-20 10,1 20 5,0 0 3,-2-18 2,2 18 1,0 0-1,0 0-2,0-20 3,0 20-4,0 0-2,0 0-2,0 0 3,2-17-10,-2 17-9,0 0-3,0 0-16,0 0-14,0 0-1,0 0-9,0 0-4,0 0-8,32 7 1,-13 5-8,4 8-2,2 3-4,7 5-5,-2 8 0,11 14-8,-5 6 1,-5 0 1,-5 7-7,-10 7-4,-2 5-3,-10 5-8,-8 2-14,-10 3-26,-4 4-30,-14-2-33,-9 0-59,-7 0-51,-13-5-62,-10-9-147,-1 2-100,1-10-70,-2-8-102</inkml:trace>
  <inkml:trace contextRef="#ctx0" brushRef="#br0" timeOffset="22047.601">1643 1724 24,'0'0'13,"0"0"11,-15 6 6,15-6 0,0 0-1,0 0 18,0 0-2,0 0-11,0 0-4,0 0-1,0 0-6,0 0 1,0 0 2,0 0 2,0 0-3,0 0-1,0 0 0,0 0 1,0 0 2,0 0-2,0 0 7,-20-20-3,20 20-2,0 0 2,0 0-8,0 0 3,0 0 5,0 0-2,0 0 4,0 0-3,-14-5-1,14 5 1,0 0-3,0 0 3,0 0 4,0 0-1,0 0 3,0 0-4,0 0-3,0 0 4,0 0-4,0 0-1,42-8-5,-17 4-1,11 0 9,9 3-6,15-2-9,3 2 3,5-1-1,21 5-3,2 1-1,-5 4 1,0 2-3,-1 3 3,-5 2-3,4 2 1,-1 4-1,-1-2 1,3 5 0,-2-3 0,-2 1 1,-2 0-4,0 0 0,-7-3-2,-11-2 7,-8-4-6,-3-1 4,-4 1-4,-9-3 0,2-2-8,-5-1 2,-4-2 5,-6 4-2,-2-6 14,-3 3 11,-2-2 5,-2-2 2,-15-2-1,24 3-3,-24-3-4,14 4-4,-14-4-13,0 0-33,0 0-37,0 0-44,0 0-67,15-2-326,-15 2 0</inkml:trace>
  <inkml:trace contextRef="#ctx0" brushRef="#br0" timeOffset="32769.0483">7199 3614 535,'0'0'19,"-8"-15"-12,8 15 3,0 0 9,0 0-6,0 0 7,-4-15 5,4 15 1,0 0 8,0 0 1,0 0 0,0 0-1,1-24 3,-1 24 6,0 0 1,0 0 5,0 0-4,5-21 4,-5 21-3,0 0-2,0 0-3,0 0-1,-5-21-2,5 21 1,0 0-1,-5-13-4,5 13-7,0 0 2,0 0-2,-14-14-5,14 14 0,0 0 6,-12-13-6,12 13-1,-12-7-4,12 7 3,-15-8 1,15 8-2,-19-6-5,19 6 2,-21-7-4,21 7-2,-24-8 3,24 8-1,-28-5 1,14 3 3,-3-3-3,0 2-1,17 3-1,-33-5 5,17 3-2,-2-2 4,18 4 1,-37-3-4,18-2-1,2 3 1,-1-2-4,-4 2 0,3-2-1,-3 3-3,2-3-2,-2 2 2,1 0 0,0 0-2,-2 1-1,-1-2 1,-1 2-6,2-1 2,-1 0 0,-1 2 3,2 0-2,-1-2 0,0 2 1,0 0-3,-2 0 0,1 0 0,1 2 3,0-2 2,-2 2-5,-1 0 0,3-2 0,-2 1 1,3 2 0,0-2 4,0 1-3,-1 0 1,1 0 0,0 0-2,0 0 2,-1 1-1,3-1 1,-7 0-1,3 1 2,-2 0 0,-3 2-4,1-5 4,1 4-2,0 1 0,1-2 7,1 2-7,1-2-1,0 1 4,4 0-6,-1 0 4,-4 1-1,4-1 0,-2 1-4,2 1 5,2-3-1,-1 4-3,2-1 3,-5 1-1,6-1-1,-2 0 1,1-1-4,0 3 2,2-3-1,-2 1 1,2 1-2,-2 0 5,2 1-4,0-1 2,0 0 0,-2 3-1,0 0 0,-1-1 0,2 1 0,-1 0 1,0 2 0,-1-2-1,2 1 0,-1 2 3,-3-1-3,2 2 2,0-2 0,-1 3-1,2 0 0,0-2 2,-3 0 0,4 2 1,-2 1-2,-1-1 5,3 0 1,-6 4 2,3-3 4,-2 2-2,2 1-1,-1-4-2,4 3-1,-2-3 1,0 0-1,0 3 1,3-3-2,-3 2 0,2-2-4,1 3 5,-1-1-3,0-3-1,0 3 2,0 1 0,1 1-2,0-2-2,0 2 3,0-2 0,0 2-4,0 1 6,-2 0-2,4 0-4,1-2 4,-4 3-3,4-2 2,-3 3 0,2-4 1,0 3-2,1 1 2,-2-2-1,2 1-1,1 1 3,-2-2-2,3-1-1,-3 2-1,2 0 3,0-1 1,-1 0-1,0 3-3,2-3 2,-3 0 4,5 1-3,-3 2-2,0-4 4,3 2-1,-4-1 1,2 2-2,0-1 1,1 0 0,0 2 0,1-1-1,-4 2 0,4-3 0,-1 1 3,2 3-3,-1-2 3,0 2 0,0-1 0,0 1 2,3 3-1,0-3 1,-3 6 1,1 2 3,0-3-1,1 2-4,0 0 5,0 3-3,1-1 3,-1 0-4,3 0 1,-1 1-2,0-3 0,-1 0-3,3-4-1,0 0 2,0 1 0,1-3-1,-1 1 3,0-1-4,1 1-2,-1-2 4,4 1-3,-4 0-2,4 0 4,-2-1-3,0-1-1,0 1 5,0 2 0,2-1 0,-2-2 0,2 0 2,-2 2-1,2-4 1,-2 5-1,2-3 2,0 1-3,0 0 0,0 0-2,-2 0 3,4 1 2,-2-2-6,-2 4 1,2-2 0,0-2-1,2 0 3,-2 1-5,2 0 3,-2 2 0,0-5-2,0 2 0,2 0 1,0 1-1,0-3-1,0 3 2,0 3 0,0-6-4,2 4 4,-2-3 0,3 2-2,-1-3 1,-2 4 2,3-4-3,1 1 0,-2 0 0,0 0 0,3 0 1,-1-1-2,-2 2-1,1-2 4,5 2 1,-3-3-1,1 1-2,0 1 2,3-2-4,-2 2 3,1-1-1,1-2 2,-1 0 0,3 2 2,-2 0-5,1-1 3,-1 3 1,4-3-1,-3 1 1,3-1 1,0 2-1,0 0 0,3 2 0,-2-5 1,0 4-1,-1-3 1,0-3-4,0 4 2,3-4 2,-4 3-2,0-2-1,2 2 4,-2-1-6,1-1 2,-3 2 3,4-3-4,-2 2-1,2-1 5,-2 0-4,1 0-1,1-2 1,0 2 0,0-3 1,2 2 0,-1 0-1,1-1 1,0-2-2,-2 2 2,4-2-1,-4 2 0,4-1 0,-1-2 5,-2 3-5,3-2-1,0 3 3,-3-2 3,2-1-7,-1 3 2,-1-3 0,3-2-2,-1 4 1,2-4 2,-1 3-2,-2 0 1,2-2 0,0 1-1,-1 0 2,3 1 1,-4-1-2,4 0 2,-3 0-3,2-2 1,0 3 1,3 0 0,-3-3 0,4 4-1,-4-2 2,1-1-2,1 0 0,0 1 1,-2-3-1,3-1-1,-1 3 3,0 0 0,-1-2-1,5 0 0,-4 0 0,3 1 0,-2-2 0,6 1 0,2 0 0,1 0 1,-1 1-1,-1-2-3,1 0 5,2-2-2,-3 1-2,1 1 4,-2-3-2,-3-1 1,3 1-2,-4-1 1,3 2-2,-2-4 3,1 1-2,0 1 1,2 0 1,-1-3-2,0 1 0,1 1 0,0-2-1,-3-1 0,3 1 1,-2 0 0,0 0-1,3-2 1,-1 0 1,-1-2-1,1 3-2,0-1 1,-1-2 1,1 2 0,-2-2 0,-4 3 0,2-3 1,-2 0-2,3 0 0,-4 1 4,1-1-2,0 0-2,-1 0 1,2 0-2,-2-1 2,-2 1 2,2 0-4,-1-3 0,1 3 2,0 0 1,-2-2 2,1 2-4,-2-2 0,4-1 5,-1 3-2,1 0-1,-4-2-2,4 0-2,-3-1 4,2 0-2,0 1 1,-1 0 1,-1 0-1,1-1-1,0 0 1,0-1 0,1 1 0,1-2 4,0 2-5,2-1-1,-3-1 2,1-1-1,-4 2 1,6-3-1,-2 4-1,-1-3 2,-1 1-4,0-1 1,4 0 2,-5-1 0,3 1-1,-2 2 1,2-4 3,-2 1-3,3 0 0,-3 0 0,1 0-1,-1-1 2,2 1-1,-2 0 0,0-1 0,-1-1 0,3 1 0,-2 1 1,2-4-1,-4 4 2,3-1-2,-3 0 0,4-3 0,-5 1 0,2 2 0,2-3 0,-3 3 1,0-2 3,0 0-5,-1 1 1,0-1-1,-2 0 1,-2 1-1,6-1 4,-2-1-2,0 1-1,0-1-2,0 2 1,0-5 2,0 2-1,0 2-2,0-2 4,0-2-4,-2 3 2,2-2 0,1-1 0,-2 1 2,2 0 1,-2 1-6,4-1 3,-6-1 0,3 1-1,1 0 2,-1 2-1,0-2-2,0-2 4,-2 3-1,1-1-2,1-1 2,-3 2-1,1-1 1,2 2-1,-2-3 3,-1 2-4,0-1 1,-1 1 4,0-2-4,1 0-2,-2 1 1,3 0 0,-1 0 0,-2-2 0,0 1 2,2 1 0,-2-5-3,1 3 2,3 0-1,-4-1 1,2 1-1,-2 0 2,1-2-2,0 2 0,1-2 2,-1 1 1,1 1-2,-4-2-2,3 2 0,0-2 2,0-1-2,-1 3 2,1-2-3,-2 1 4,2 1 0,-3-1-2,4 0 0,-4-1 1,0 0 2,2 1-2,-2 0 1,1 1-3,-1-5 0,1 5 3,-2-2-1,-1 0 0,0 1 0,0 0-1,-2 0 2,0 1-1,1-2 0,1 2-2,-3-5 3,2 2 4,-1 1 0,0 1-1,-2-1 2,2-3-2,0 2 1,-2 0 0,1 2 0,-3-2 1,6-3-1,-5 3-3,1 1 2,-2-3 0,3 3-1,-3-1 0,1-2 1,0 3-1,-1-2 0,0 0-1,1-1 0,-1 1-1,1 1 0,-3-2 0,3 2 0,-2-2-2,-1 3 1,-1-2-1,4 0 2,-3 0-3,1 0 4,0-1-2,1 0 0,-1 1 0,0-3 2,-1 4 0,0-1 0,1 0 0,-3-2 2,2 0 1,-2 1 5,1 2 3,-1-1-5,2-3 7,-4 3-8,2 1-1,-1-3-1,-1 2 0,2 0 1,-3-3 1,1 3-2,-3-1 1,4-2-3,-1 3 1,-5-2 1,6 3-1,-1-3-2,-2 0-2,1 0-1,0 0 0,1-1 3,1 1-4,-4 1 0,3-2 3,0 0-2,-1-1 0,-1 0 2,1 2-1,1-1 0,-2-2-1,2 0 2,-2 2-1,1 0 2,0-2-2,-1 0 2,2-1 0,-3 3 0,1-3 1,2 2 0,-4-2-1,1 1-1,1-2 3,-2 2-4,2 0 4,-3-2-3,1 2 2,0-1-2,-4 2-1,4-2-1,-2 0 7,0 1-7,-1-1 1,-2 0 1,4 0-1,-5 1 0,4 0 2,-2 2 5,-1-2-3,0 0 2,-1-1-1,1 3-5,-2 1 2,0-2 0,1 0-2,-2 2 3,2-2-2,0 2-1,1 0 1,-2 0 2,-1 2-1,5-2-1,-2 3-2,-1 1-1,1-3 3,-1 2 1,3 2 1,-2-2-1,-1 1 1,3-1-1,-1 2-1,-1-1 2,0 4-3,3-5 0,-2 3 2,1 0-2,-2-1 0,3 1 0,-3 2 0,1-4-2,-1 0 2,-2 1 0,1-3 1,3 4 1,-8-1-3,4-2 4,1-1-4,-3 4-1,1-4 4,1 3 0,-4 0-4,6-2 4,-4 2-2,0 2-2,2-3 1,-1 1 2,1 1-1,2 2 2,-3 0-2,1 0-1,4-1 1,-3 2 3,1-1-5,1 2 5,0-2 2,-2 1-9,0 0 6,3 1-4,-4 0 2,3-4 4,0 3-3,-1-2-6,-2 2 3,0-5 2,-1 3-3,1 0 4,0 1-1,-2-2-2,0 0 2,0-1-1,1 3 0,-2 0 1,2 0 1,-1-1-3,-2-1 3,2 2-1,-1 2 0,0-3-2,0 0 2,1 1-2,-2 0 1,0 1 2,0 0-1,2 3 0,1 0 0,-5-4 1,4 5-3,0-1 1,0-1-1,-4-1 2,4 1 1,-4 0-2,2 0 5,-4 1-5,0-1-2,-1-1 4,-1 2-2,0 0 0,-3-1 1,1 0 1,0 2-3,-1-1 1,-2 0-1,4 1 0,-4-1 0,3 1 2,-3-1-3,0-2 4,3 4-1,-1-2-1,1-1 2,-3 2-1,3 0-1,0 0 6,-3 2-7,1-2 0,1 0 2,-4 3-2,3-1-2,-3 1 4,-2-2-1,3 1 0,1 2-4,-2 1 5,1-1-4,0 3 2,-1-2 0,1 1-12,-1-2-12,0 3-22,2-1-23,-2 0-30,3 0-40,-2 0-41,-1-1-33,-2-1-62,1 0-125,-5 2-205,-3-2-107</inkml:trace>
  <inkml:trace contextRef="#ctx0" brushRef="#br0" timeOffset="36319.5435">6452 2667 87,'0'0'42,"0"0"-23,0 0-3,0 0-2,0 0-2,0 0 4,0 0 1,0 0 0,0 0-1,0 0 2,0 0 3,0 0-2,0 0 0,0 0 1,0 0 0,0 0 2,0 0 2,0 0-3,0 0 2,0 0-2,0 0-5,0 0 1,0 0 0,0 0-5,0 0 0,0 0-3,0 0 0,0 0 1,0 0-1,0 0-3,0 0 3,0 0 0,0 0 2,0 0 3,0 0 1,0 0-2,0 0 1,0 0-1,0 0 4,0 0-4,0 0-1,0 0 1,0 0-3,0 0 0,0 0 0,0 0-1,0 0-2,0 0 3,0 0-3,0 0 3,0 0-3,0 0 1,0 0-7,0 0 2,0 0 4,0 0-17,0 0-9,0 0-18,0 0-23,0 0-46,0 0-106,0 0 72</inkml:trace>
  <inkml:trace contextRef="#ctx0" brushRef="#br0" timeOffset="37751.8198">6611 2749 605,'0'0'-3,"0"0"6,13-10 11,-13 10 1,0 0 8,8-9 15,-8 9 12,0 0 8,11-11 8,-11 11 9,0 0 7,0 0 4,9-13 0,-9 13 0,0 0-3,0 0-11,0 0-8,10-9-9,-10 9-5,0 0-9,0 0-9,0 0-8,0 0 0,0 0 1,0 0 3,0 0-1,0 0 0,2 46-4,-2-25 5,-4 2-6,2 5 5,-2 5 5,-4 3-1,2 2 0,0 4-4,-2 3-4,2 5 2,-1 0-2,-1 0-1,-1 3 9,3 1 2,-3 1-2,-1 22-5,2 0 2,-6 1-2,6-2-3,-2 3-2,-1-2-1,0 4-2,3-2-1,-1 4 0,1-6-3,0 3-3,-4-3 3,6 0 0,-2 1-5,0 0 2,-1-1-2,3 1 3,-3 4 15,1 2-4,1 1-2,1 3-4,-2 1 3,2-2-4,-2-3-2,2-1 1,0-1-1,2-4-2,-2-11 1,2-9-1,-1 0 0,1 0-2,2 3-3,2-2 2,-3 22 0,1-14-4,0-8 5,2 0-1,-2 2 1,2 2-4,0 18 2,0-8 1,-2 9 2,2 0-3,0-11 3,0-8 6,0 19 10,0-14-2,0-6 1,0-2-2,2 1 4,0 2 0,-2-2 0,2 2-1,-2 17-9,5-1 5,-5-11-1,2-8-3,-2 3 5,2 19-4,-2 0-5,2-14 2,-2-4 0,0-4-3,0 4 4,0-4-5,0 3-3,0-1-1,3 0 1,-3-3-3,0 2 5,0-1-18,2 0 1,-2-1 2,0-1 1,0-1 1,0-2 1,2 0-3,-4-7 2,2-3 0,0-1 2,0 0-1,0-3 0,0 0-1,0-7 0,0-1 3,0-3-3,0 1 4,0-4 0,0-5-12,2-3-8,-2 1-4,0-6-4,0-14-7,0 22-24,0-22-25,0 0-31,0 0-35,0 0-35,0 0-25,0 0-46,-7-53-114,3 19-261,-7-10-126</inkml:trace>
  <inkml:trace contextRef="#ctx0" brushRef="#br0" timeOffset="39067.7649">3130 3250 1527,'0'0'-124,"6"-13"19,-6 13 11,0 0 16,0 0 18,0 0 17,0 0 13,6-18 10,-6 18 8,0 0 7,0 0 2,0 0 3,0 0 0,0 0 2,0-17-3,0 17 5,0 0 9,0 0 1,0 0 3,0 0 1,0 0 4,0 0-2,0-19 9,0 19 1,0 0-1,0 0 1,0 0-4,0 0 0,0 0 0,0 0-2,0 0-3,0 0 1,0 0 1,-9-15-5,9 15 0,0 0 0,0 0-2,0 0-4,0 0 5,0 0-6,0 0-5,0 0-3,0 0-2,0 0-3,-21-2-2,21 2-3,0 0 6,0 0-3,-23 19 0,13-9 0,10-10 3,-20 21-3,12-10 4,-2 0-4,1 1-2,-1 1 2,3 2 3,-1-1-6,1 0 1,1 3 7,0-1-4,0 0-1,3 1 5,1-2-4,-3 3-1,5-18 4,0 32-2,0-19 2,5 2 6,-5-15-6,5 31 4,1-18-3,0 0 8,0-4-8,3 6 3,-9-15 4,13 18-1,-1-7-5,-3-2 3,-9-9 2,14 13-2,-14-13 3,13 12 4,-13-12 7,17 5 4,-17-5-1,16 2-2,-16-2-5,0 0 4,30-11-4,-17 5-1,-3-4 3,4 1-4,-2-1-2,1-1 2,-5-2-2,3 1-3,-2-2-1,-3-1 2,-4 1 1,-2 14-4,2-32 0,-2 15 0,-4 0-5,-2 0 1,-3 0 5,-2-2 0,3 2 1,-5 0-3,-1 0-1,0 2-2,2 3-2,-3 2-3,0 3-36,1 1-34,14 6-40,-37-2-52,37 2-305,-34 9 23</inkml:trace>
  <inkml:trace contextRef="#ctx0" brushRef="#br0" timeOffset="42505.2981">8079 2992 272,'0'0'53,"0"0"-26,0 0 5,-11 10-4,11-10 8,0 0 10,0 0-1,0 0-4,-8 12 1,8-12 3,0 0-1,0 0 0,0 0 7,0 0-5,0 0 7,0 0 3,0 0 1,0 0 8,0 0 0,0 0 9,0 0-3,0 0 1,0 0-6,0 0-3,0 0-4,0 0-4,0 0-3,0 0-5,0 0-2,0 0-4,49-31-4,-39 23-3,-2-1-4,3-1-1,0 0-5,-3-1 2,3 2-4,-11 9 0,17-19 10,-11 12 1,-6 7 5,15-15 1,-15 15 2,10-10-4,-10 10-6,8-8-3,-8 8-5,0 0-3,9-11-4,-9 11-3,0 0-7,0 0-2,0 0 2,0 0-2,0 0-3,0 0 3,0 0-2,7 34-1,-7-34 0,-2 29 2,0-13-3,2-16 2,-3 37-2,3-20 0,-1 3-2,1 0 5,0-1-1,0 0-4,0 1 6,0-2-1,0-18 4,-2 33-1,2-18-3,0-15 3,-6 27-6,2-14 5,0 0-2,4-13 2,-14 21 1,4-11 0,3-1-2,-4-1 3,11-8-3,-17 12 0,17-12-2,-19 9 4,19-9 1,-16 7-3,16-7 7,-11 6-2,11-6 5,0 0-7,-16 8 1,16-8-2,0 0-4,0 0 2,0 0-4,0 0-1,0 0 0,0 0-1,0 0 0,50 9 0,-34-5-1,1-1 3,3 2-4,-4-1-8,3 1-40,0 1-49,0 0-56,-4-1-104,-2 2-405,-13-7-162</inkml:trace>
  <inkml:trace contextRef="#ctx0" brushRef="#br0" timeOffset="52026.8915">6590 5973 396,'0'0'31,"0"0"-6,-45 13-12,45-13-7,0 0 7,0 0 10,0 0 10,0 0-1,-23-2 3,23 2-1,0 0 2,0 0-5,0 0 7,0 0-5,0 0 1,0 0 3,0 0 4,0 0-9,0 0 3,0 0-4,-19-6-1,19 6-5,0 0-2,0 0-4,0 0 1,0 0-5,0 0 4,0 0-1,0 0-7,0 0 2,-23 2 1,23-2-1,0 0 9,0 0 1,-20 4 1,20-4 6,0 0 6,0 0 0,-20 4-4,20-4-2,0 0 1,-20 4-4,20-4 2,0 0 13,-21 3-16,21-3 4,-16 4 0,16-4-2,0 0-1,-22 2 2,22-2-4,0 0 2,-17 3 0,17-3 3,0 0-1,0 0 3,0 0 5,-19 7-1,19-7-4,0 0 0,0 0-10,0 0 1,0 0-1,0 0-1,0 0-3,0 0 0,0 0-2,0 0 2,0 0-3,56 10 6,-29-10-3,5 3 0,2-1 1,4-2 1,9 0 3,0 0 0,7 0 0,9 0 1,3-5-2,25 5 6,-2-5-1,0 1-2,1 1 0,1 1 0,3-2-3,-5-2-2,-1 2-3,-13 1 0,-12-1-1,4 0-3,-4 2 1,-1-1-4,-3-1 1,0 2-2,-1-3-3,-10 5 3,3-3-4,-4 1 2,-1 0-5,-2 1 5,-1-2-5,-1 3 0,-4 0 0,-1-2 2,1 2-2,-5 0 2,3 0-2,0-2 1,0 2 0,-3 2-2,6-4 1,-3 2-2,-1 0 2,2 0 0,0 0-1,-4 2 1,1-2-1,0 0-1,-4 0 2,1 0-2,-5 0 2,-1 0-1,-2 0 1,-2 2-9,4-2-6,-8 0 5,6 0-1,-3 0-1,0 3 3,-20-3 2,37 0-2,-24 0 3,-13 0 1,28 0 0,-28 0 1,24 0-2,-24 0 1,21 0 2,-21 0-2,19 0 5,-19 0-6,0 0 2,29-3 0,-29 3 0,23 0 0,-23 0-2,25 0 1,-25 0 1,27-2 1,-27 2-2,21 0-1,-21 0 4,20-2-6,-20 2-8,20 0-12,-20 0-12,0 0-10,0 0-16,20 0-14,-20 0-29,0 0-30,0 0-39,0 0-94,0 0-312,0 0-81</inkml:trace>
  <inkml:trace contextRef="#ctx0" brushRef="#br0" timeOffset="53585.0795">8612 2959 1414,'0'0'-101,"0"0"14,0 0 11,0 0 11,0 0 12,0 0 14,-14-13 11,14 13 11,0 0 7,0 0 9,0 0 5,0 0 5,0 0 6,0 0 2,0 0 5,0 0-3,0 0 4,0 0 7,-7-16-6,7 16 7,0 0-2,0 0 7,0 0-9,0 0 0,0 0-1,0 0-1,0 0-1,0 0-3,0 0 5,0 0-1,0 0 7,0 0-11,0 0 1,0 0 6,0 0-3,0 0-2,0 0 6,0 0-6,-11-11 4,11 11-4,0 0-3,0 0 0,0 0-1,0 0-4,0 0 0,0 0-7,0 0 7,0 0-5,0 0 7,0 0-2,0 0 1,0 0 5,-14-8-6,14 8-8,0 0 4,0 0-5,0 0-1,0 0-2,0 0-3,0 0-4,0 0 4,0 0 3,0 0-3,0 0 1,0 0-4,0 0 4,-19 20-4,19-20 2,0 0 2,-4 17-1,4-17 3,-4 16 1,4-16-2,-5 16 1,5-16 0,-5 19 4,5-19-4,-2 19 4,2-19 8,-2 22 0,2-22-1,-4 22-2,2-9 0,2-13-1,-2 21-2,2-21-3,0 22 5,0-22 1,0 24 8,0-24 0,0 20 0,0-20 0,4 21-1,-2-9 3,-2-12 0,6 19-3,-6-19-1,10 20-1,-5-13-1,-5-7 1,11 17 1,-11-17 6,13 15 4,-5-10-4,-8-5 4,15 14 1,-6-9-3,-9-5 3,16 8 0,-16-8 3,20 8-2,-20-8 1,19 2 2,-19-2-3,19-2-8,-19 2 5,17-8-3,-17 8-1,16-11-2,-16 11 1,14-19-4,-8 7-2,0-1-3,-6 13 1,4-31-3,-4 12-7,-3 0-4,2 0-2,-3-4 0,-2 1 0,-2-1-2,-3 1 1,4 0-3,-5 1-2,-1 1-2,0 2-5,-2 2-8,1 1-17,0 3-27,0 3-23,1 5-36,13 4-56,-25-5-111,25 5-386,-28 4-173</inkml:trace>
  <inkml:trace contextRef="#ctx0" brushRef="#br0" timeOffset="55954.5253">9644 6283 1659,'0'0'-115,"0"0"23,0 0 15,0 0 16,0 0 16,0 0 15,0 0 14,0 0 16,0 0 5,0 0 15,0 0 1,0 0-1,0 0 9,0 0-6,0 0 5,0 0-6,0 0 2,0 0-6,0 0 0,0 0-3,0 0-2,0 0-4,0 0 3,0 0-6,0 0 7,0 0 2,0 0 3,0 0 3,0 0 8,0 0 3,0 0 6,0 0 6,0 0 3,0 0 4,0 0 9,0 0 5,0 0 5,0 0-1,0 0-3,0 0-4,0 0-6,3-22-7,-3 22-5,0 0-5,8-12-4,-8 12-4,8-12-4,-8 12-2,9-11-1,-9 11 0,6-11-3,-6 11 5,0 0 0,12-15 2,-12 15-1,0 0-3,0 0-1,8-12-1,-8 12-5,0 0-4,0 0-3,0 0-4,9-10 0,-9 10-2,0 0-5,0 0-2,0 0 1,0 0-2,0 0 3,0 0 0,0 0-1,0 0 2,11 35 0,-11-35-1,0 21 2,1-9 0,-1-12-2,3 32 3,-3-15 3,2-3-5,-2 4 1,2-1 1,-2-17 1,0 33 1,-2-18-1,2 2 0,0-17 0,-2 29-2,-1-18 0,3-11 1,-5 22 0,5-22 0,-6 22-2,6-22 4,-5 15-2,5-15 4,-6 15 0,6-15 1,0 0 0,-6 13 0,6-13-2,0 0 3,0 0-4,0 0 2,-14 8 2,14-8 1,0 0 0,0 0 1,0 0-3,0 0-2,0 0 1,0 0 1,0 0-7,0 0 2,0 0-2,0 0 0,0 0 0,0 0-2,0 0 2,0 0-2,30 7 3,-30-7 2,17 5-5,-17-5-8,17 5-8,-17-5-15,17 5-15,-17-5-19,17 7-18,-17-7-23,19 4-22,-19-4-23,24 3-26,-24-3-41,23-2-428,-10 1-145</inkml:trace>
  <inkml:trace contextRef="#ctx0" brushRef="#br0" timeOffset="56566.9335">10107 6418 1654,'0'0'-76,"0"0"10,0 0 7,0 0 7,0 0 17,0 0 13,0 0 25,0 0 7,0 0 8,0 0 0,0 0 1,0 0 3,0 0 6,0 0 4,0 0 9,0 0 10,0 0 7,0 0 7,0 0-5,0 0-6,-14-24-8,14 24-2,0 0-5,0 0-8,4-20-1,-4 20-2,0 0-4,8-22-3,-8 22 0,8-17-4,-8 17-1,6-19 1,-6 19-5,7-20-3,-7 20 2,4-18-2,-4 18 1,5-17 1,-5 17 8,4-15 8,-4 15 4,5-12-1,-5 12-3,0 0-4,0 0-5,4-18-5,-4 18-2,0 0-3,0 0-4,0 0 0,0 0-2,0 0 0,0 0 3,0 0-3,0 0 2,0 0-2,7 52 1,-5-35-1,-2 2 2,0 1-1,1 0 0,1 6-1,-2-1 3,2 2-1,0 0 0,-2-5 0,0 5 0,0-4 4,0-2-3,-2 0 1,2-4 0,0 0 1,0-17 0,-2 29 4,2-29 0,0 23 7,0-23 3,-2 16-1,2-16-4,0 0 1,-3 12-4,3-12 0,0 0-1,0 0-4,0 0-1,0 0 2,0 0-2,0 0-3,0 0-1,0 0-1,0 0-3,0 0 0,45-19 2,-27 17-3,-18 2 0,40 2 1,-18 2-2,6-1 1,-3 4-13,0 0-17,-1 1-26,0 1-43,-3 3-45,2-3-62,-8 2-146,-7-1-257,-2 0-109</inkml:trace>
  <inkml:trace contextRef="#ctx0" brushRef="#br0" timeOffset="59465.5309">3685 2850 1485,'0'0'-107,"0"0"18,0 0 17,0 0 11,0 0 16,0 0 18,0 0 11,0 0 9,0 0 7,0 0 2,0 0 3,0 0 1,0 0 5,0 0 2,0 0 1,0 0 6,0 0 3,0 0 5,0 0-5,0 0 6,0 0 7,0 0 4,0 0 1,0 0 2,0 0-4,0 0-4,0 0-11,0 0 7,0 0-5,0 0 2,0 0-10,0 0 10,0 0-1,0 0 4,0 0 2,10-25-1,-10 25-3,0 0 0,0 0-12,0 0 0,0 0-6,0 0-2,0 0-3,-22-3-3,22 3-2,0 0 3,0 0-5,0 0 0,-20 28 0,16-16 1,4-12-2,-4 21 4,4-21-4,0 28 5,6-13-6,-4 0 4,4 3 3,-1-3-2,6 2 0,-1 1 7,2-4-5,1 0 2,1-1-3,2-1 1,-2-3 2,1 0-2,0-1 1,0-2 5,1-2-4,2-3 4,-18-1-3,27 0 2,-10-3-4,-17 3 2,28-12 2,-13 0-4,-1-1-3,-4-4 2,2-2-4,-4-3 3,0-2-1,-1 0 0,-5-3-1,0-1 2,-2-1-9,0-1 7,-2 1 0,2 3 5,-2-3 6,-3 2 9,1 3-2,2 4 6,-2 1 5,2 2-6,-2 0-3,4 17-1,-5-26-3,5 26-7,-2-22-5,2 22 0,-6-17-7,6 17 0,0 0 2,0 0-3,0 0 3,0 0 0,0 0-3,0 0 3,0 0 1,-9 55-2,11-38 0,0 5-2,0-2 0,0 4 2,5-2 2,-2 2 2,1 0-1,2-2 2,1-1-3,-2 3 0,3-6 3,3-1-2,-3 0 4,-3-1-7,2-3-5,1-4 3,0 1 1,-10-10 2,19 15-4,-9-11 0,-10-4-3,22 0-1,-22 0-1,0 0 0,30-14 0,-20 3 2,0 0-8,1 0 5,0-4 2,-5-3 1,1 1-1,-1 0 2,-4 1 13,2-1 5,-2 0-4,-2 17 5,4-29-3,-4 14 3,0 15 2,0-22-3,0 22-6,0-17-2,0 17-4,0 0-1,-4-19 1,4 19-5,0 0 2,0 0-2,0 0 1,0 0 0,0 0 0,0 0-3,0 0 3,-23 40 2,23-40-1,-2 22-1,2-22 2,0 24 4,0-24-1,6 22-1,-4-11-3,-2-11 3,11 22 1,-11-22 0,10 15 2,-10-15 1,14 13-1,-14-13 1,12 8 2,-12-8 0,14 2 0,-14-2-2,0 0 0,0 0 0,33-14-2,-25 7-1,-8 7 0,10-20-1,-4 10 1,-6 10 0,8-24 0,-4 15-2,-4 9 2,2-20 0,-2 20 0,4-17-1,-4 17 0,0 0-6,3-18 0,-3 18-3,0 0 0,0 0-4,0 0 1,5-13 4,-5 13-2,0 0 7,0 0-16,0 0 15,0 0 0,0 0-2,8 48 4,-8-48 2,12 20-2,-7-9 0,4 1 4,0-2-1,1-2 2,1 1-1,-11-9 4,19 11-1,-7-7 3,-12-4-2,28 2 0,-28-2-3,27-6 1,-11 2 1,-4-3-4,3-2-3,-2-4-5,-1 0 0,-1-2-10,0-5 2,-3 1-7,1-1 2,-5 1 3,-2 0 6,0 2 5,-2 0 2,0 17-4,-4-33 3,0 20-3,-3 2 0,7 11-1,-14-18-1,14 18 0,-11-12-3,11 12 2,-13-5-2,13 5 3,0 0 1,0 0-1,0 0-2,0 0 4,-12 27 2,12-27 1,0 0-3,6 28 2,-6-28 4,10 25-2,-3-13 1,1-1 4,1 2 1,-1-1-3,1 0 1,-3 1-2,2-2 4,-3 0-2,4 0 0,-3 1 2,-6-12 0,5 21-1,-5-21-9,0 21-4,0-21-2,-5 19-5,5-19 5,-15 16 5,15-16 3,-10 11 5,10-11-2,-14 7 0,14-7 1,0 0-4,0 0 6,0 0-4,0 0-5,0 0 0,-10-32 5,10 32-8,17-25-6,-5 10-6,4-3 3,-2 1-2,2-1 7,6-5-2,-1 1 8,1 2 8,-2-1 5,2 0 8,-7 4 7,1 4 9,0-3 4,-6 5 12,-2 0 7,1-1 5,-9 12-6,9-20-9,-9 20-6,0-14-5,0 14-6,0 0 0,-22-17-4,22 17-5,-21-6 1,21 6-4,-21-4-2,21 4-4,-21 0-1,21 0-3,0 0-2,-26 4 2,26-4-3,0 0 0,-12 13 1,12-13 0,0 15-2,0-15 2,0 0 1,16 35 1,-7-22 3,2 1-3,3 1 1,-1 0-1,-1 0-1,2 0 0,-2 1 4,-2-5-3,2 2-4,-2-1-22,-2 0-22,1-2-16,-1 0-24,-1 1-26,-7-11-25,4 17-48,1-10-301,-5-7 7</inkml:trace>
  <inkml:trace contextRef="#ctx0" brushRef="#br0" timeOffset="60004.9657">5124 2455 1387,'9'-13'31,"-9"13"1,0 0-2,8-11 8,-8 11 13,0 0 10,0 0 1,9-12-5,-9 12-14,0 0-2,0 0-13,0 0-3,0 0-1,0 0-3,0 0-2,0 0-2,13 36 1,-13-20 0,0 3-5,0 1 4,0 2-5,-3 2-1,1 3 0,0 0-2,0-1-1,-2 1 1,2-4-5,0-3 3,-1 2 1,1-3 2,2-4-3,0-15 1,-2 27 2,2-27 4,-4 21 9,4-21 26,-2 17 14,2-17-12,0 0-9,0 0-7,0 0-4,0 0 0,0 0-11,0 0-8,-3-58-9,1 36-10,2-6-6,-2-2 2,0 1 1,0-4-1,0 3 2,0 1 4,-2 0 5,2 4 5,0 3 6,0 2 3,0 3 0,0 2-7,2 15-6,-4-27-4,4 27-5,-2-21-2,2 21 1,0 0-1,8-12 3,-8 12 1,0 0-1,0 0 9,0 0 6,35 21-1,-26-11 0,1 2 2,3 5 4,-1-2-1,2 2-5,0 3 3,-1-3-1,0 1 0,-3 2 0,2-1-2,-2 0 2,3-2 0,-6-2-16,0 0-12,-1 1-19,0-1-27,-1-1-31,-5-14-37,2 24-41,-2-24-62,-6 20-379,6-20-112</inkml:trace>
  <inkml:trace contextRef="#ctx0" brushRef="#br0" timeOffset="60173.4011">5209 2750 1806,'-22'2'52,"22"-2"-2,0 0 3,0 0 14,0 0 21,-22-3 12,22 3 5,0 0-5,0 0-12,0 0-14,0 0-9,0 0-8,0 0-17,0 0-34,40-32-36,-19 24-56,2 3-60,2-4-49,-1 3-85,2-1-187,-3 2-59,5-1-31</inkml:trace>
  <inkml:trace contextRef="#ctx0" brushRef="#br0" timeOffset="61751.6259">3095 3713 1326,'0'0'-75,"0"0"14,0 0 23,0 0 11,0 0 22,0 0 16,-18 4-2,18-4 2,0 0-4,0 0 4,-20 1-4,20-1-2,0 0 1,-18 5 3,18-5 1,0 0-7,-18 5-2,18-5 0,0 0 1,0 0-4,-17 6 4,17-6 4,0 0-8,0 0 2,0 0 4,0 0 0,0 0 3,0 0 3,0 0 4,0 0-7,57-9 6,-31 1-10,3 1 21,5-2 3,5 0 7,-3-1-1,2 1-4,-4 2 6,-1-4-15,-5 6-1,-2-3 9,-3 3 2,-5 1 2,0 0 3,-4 0-1,-14 4 0,22-5-5,-22 5-1,0 0-4,0 0-5,0 0 2,0 0-7,0 0-10,0 0-12,-65 9-23,49-5-21,-3 0-27,2-3-25,17-1-48,-29 4-109,29-4-129,0 0 99</inkml:trace>
  <inkml:trace contextRef="#ctx0" brushRef="#br0" timeOffset="62651.371">8129 3637 1034,'0'0'-28,"0"0"3,0 0 18,0 0 4,0 0 9,0 0-1,39-17 2,-39 17 1,0 0-2,0 0-5,14-6 2,-14 6 4,0 0 1,0 0-5,0 0 3,18-5-2,-18 5 2,0 0 2,0 0 7,0 0 2,0 0 0,0 0-5,0 0-4,0 0-9,0 0-4,0 0-1,0 0-4,0 0 1,0 0-11,0 0 0,0 0 3,-53-4 6,53 4-8,0 0 8,-22-3 6,22 3-2,0 0 5,-21-3 8,21 3 6,0 0 9,-15-7-4,15 7 19,0 0-6,0 0 5,-12-8 6,12 8 1,0 0 5,0 0-2,0 0-1,0 0-2,-9-12-4,9 12-3,0 0 1,0 0 2,0 0-4,0 0 2,0 0-2,41-6 4,-41 6 10,36 0 5,-16 0 3,4 2-5,5-2-7,-3 0-4,1 2-4,3 0-1,-2 0-2,1-2-4,1 1-3,-4-1-5,-2 0-16,0 0-23,-1 2-29,1-2-28,0 0-41,-6-2-37,1-1-108,-4-1-246,2-1-11</inkml:trace>
  <inkml:trace contextRef="#ctx0" brushRef="#br0" timeOffset="64593.0666">8949 2457 1326,'-26'-9'-59,"26"9"5,-15-6 5,15 6 10,-14-5 13,14 5 18,0 0 21,-17-8 16,17 8 10,0 0 9,0 0 12,-13-10-1,13 10 6,0 0 4,0 0 3,0 0 1,-12-8 1,12 8 3,0 0-2,0 0 0,0 0-8,-13-7-9,13 7-6,0 0-9,0 0-6,-15-6-7,15 6-5,0 0-2,0 0-7,-28 0-3,28 0 0,-18 8-4,7-1-1,-1 3-2,2 0-1,2 3 2,2 2-2,-4 5 1,0-2-3,6 1-5,1 2 3,3 2 3,0 0-2,3 2 1,5-1 1,0 2 1,2-4 0,2 0 3,6-2-3,3-1 2,3-2 0,-1-3-4,0-4-4,4-3-1,3-5-2,0-2 3,-1-2 0,-1-4-1,0-2 0,1-5 0,-1-4-6,-4-2-1,-1-4-3,-3-2-10,-1-4 0,-4 3 1,-3-2 4,-1 1 0,-4 2 1,-1 0 7,0 3 5,-1 3 0,-2-1 0,0 3-5,-1 1-2,-2 16 3,6-24-2,-6 24-2,1-17-2,-1 17 2,0 0 0,0 0 1,0 0 0,0 0 1,0 0 2,0 0 1,0 0 1,-28 50 0,22-30 4,3 4-1,3 2-2,-2 1 2,4 0 1,-1 2 0,3-3 1,4 0 2,1-1 1,1-1 0,3 0 3,0-3-1,1-5 4,4 1-5,-2-4-2,4-2 2,-3-6 0,1-1-9,1-2 3,-19-2-1,35-6 0,-22 1 0,4-5-6,-1-2 0,-3-2-8,-2 0-2,-1-3 7,-1-1-4,-3-2 3,-2 3 7,-2-1-2,-2-1 0,0 19 3,0-30 3,-2 16-2,2 14-3,-8-26 0,8 26 0,-7-20 0,7 20-1,-13-10-3,13 10-1,-14-6 5,14 6-1,0 0 1,0 0-3,-34 16 2,24-5 5,10-11 0,-13 20-3,9-5-1,-2-2 9,-1 0-2,7-13 0,-3 26-1,3-26 4,2 23-1,-2-23 4,1 19 3,-1-19-2,9 17 3,-9-17 1,8 10 2,-8-10-5,0 0 5,19 4-2,-19-4 0,0 0-2,0 0-3,27-19 7,-20 9-3,-7 10-3,12-21-2,-7 9 2,-2-1 3,-3 13 1,7-22 8,-3 11 2,-4 11 4,3-20 6,-3 20-2,0 0-8,4-21-3,-4 21-6,0 0-6,2-17-3,-2 17-1,0 0 1,0 0 2,0 0-6,0 0 3,0 0-4,0 0 4,0 0 0,0 51 2,0-51-1,4 25 2,0-12 0,1 2-2,-5-15 4,10 24-2,-2-13 0,-1-2 3,2 1-5,-9-10-2,16 12 2,-6-8 1,-10-4-2,21 5-1,-21-5 4,20-2-6,-20 2 2,21-7 0,-21 7-2,20-16 1,-14 4 2,6 1-10,-7-2 1,-2-1 0,2-3 0,-5 17 2,5-26-3,-5 13 6,0 13-3,4-24 0,-4 24 0,-4-18-2,4 18-1,-3-19 1,3 19-2,0 0-1,-8-20 2,8 20-4,0 0 0,-4-13 4,4 13 1,0 0-2,0 0 4,0 0-3,-5-13 1,5 13 1,0 0 1,0 0 1,0 0-2,0 0 1,0 0 5,0 0-1,-10-16 0,10 16-4,0 0 2,0 0-7,0 0-14,0 0-9,0 0 0,0 0-8,0 0 3,0 0 0,0 0-2,0 0 7,0 0-5,0 0 7,0 0 1,0 0-3,0 0 12,0 0-4,0 0 5,0 0 1,0 0-2,0 0 6,0 0 4,0 0 0,0 0 1,0 0 4,0 0 3,0 0-5,0 0 7,0 0 3,0 0-7,0 0 7,-23 26-4,23-26-8,0 0 4,0 0 7,0 0-2,0 0 6,8 27 10,-8-27-3,13 10-1,-1-3 1,-12-7-3,20 14-4,-6-6 5,2 1-5,1-1 9,-4 1-5,3 2-6,-4-4 4,1 2-5,0-1 8,-3 1-5,-10-9 3,13 17-1,-9-8 3,-4-9-3,0 0 7,-2 26-11,2-26 3,-13 15-3,3-7-8,10-8-3,-20 12 1,10-7-1,10-5 5,-16 9 3,16-9 0,-16 4-6,16-4-3,0 0-13,0 0-5,0 0 4,0 0-2,0 0 4,-2-33 1,2 33-1,13-22 1,-2 9 2,-1-2 5,3-3 3,-1 1-1,1 1 3,-2 4 13,0-4-1,-3 5 3,-1-2 11,-1-1 0,-6 14 0,8-21-1,-8 21-2,2-17-3,-2 17-5,0 0 1,0 0-4,-13-22-3,13 22-3,0 0-2,-14-8-1,14 8-2,0 0 3,0 0-1,0 0 1,0 0 4,0 0 2,0 0 0,0 47 6,0-47-3,15 24-7,-7-7 12,3-5-5,-4 2 1,5-1 5,-2 1-8,-1-1 6,-1 0-2,0 0-3,1-2-3,-2 0 6,-7-11 2,9 19 1,-9-19-19,4 17-12,-4-17-22,0 0-24,-9 23-28,9-23-37,-11 7-183,11-7 168</inkml:trace>
  <inkml:trace contextRef="#ctx0" brushRef="#br0" timeOffset="65280.972">10178 2461 943,'0'0'37,"0"0"-3,10-8-2,-10 8 8,0 0 16,0 0 2,0 0-6,12-7-10,-12 7-9,0 0-5,0 0 2,0 0-7,0 0-4,0 0-1,16 23 0,-16-23 1,4 21-1,-2-8-7,2 2-2,-1 2 2,-2 1-4,3-1 5,-2 1-4,-1 2 3,1-3-4,0 2 7,-2-3-7,0-16 0,2 28-4,-2-28 4,4 21 2,-2-11 4,-2-10 2,1 15 1,-1-15 1,0 0-4,0 0-5,0 0-2,0 0 1,0 0-4,0 0-8,0 0-5,0 0 1,0 0-6,-5-65-4,1 47 3,-1-6 2,-5 2-3,4-2 6,-4 2 11,5-2 4,-2 3 10,4 3 5,-4 1 2,3-1 9,0 3 1,4 15-5,0-28-12,0 28 2,10-26-3,-2 14-6,3 0 0,4 4-2,4 1 1,1 0-4,2 0-3,1 3 2,-3 3-1,2 1-6,-2 0 2,1 0 14,-1 1-14,-4 3-2,-2 0 4,-14-4 1,26 12-1,-16-7 5,-10-5 1,4 17-3,-4-17 1,0 0-7,-16 27 9,7-18-6,0 1-5,-2 0 6,11-10 3,-20 15-5,10-10 2,10-5 5,-15 11-4,15-11-1,-11 7 4,11-7 2,0 0-12,0 0 9,0 0-2,0 0 1,0 0-2,0 0-2,24 17 0,-24-17-2,23 4 0,-10 0-4,3-1 5,-3 5 1,1-2-2,-1 1-2,1 0 3,-3 1-4,-11-8 7,14 18 5,-14-18 0,0 18-11,0-18-8,-20 24-25,1-11-17,-4-2-25,-5 2-43,-6-1-94,-2-5-194,-2 0 76</inkml:trace>
  <inkml:trace contextRef="#ctx0" brushRef="#br0" timeOffset="71685.3002">6490 6084 417,'0'0'27,"0"0"0,0 0-17,0 0 3,0 0 5,0 0 10,0 0 6,0 0-6,0 0 4,0 0 0,0 0-1,0 0 3,0 0-2,0 0 3,-22 12-8,22-12 0,0 0-4,0 0-2,0 0-4,0 0-2,0 0 1,0 0-5,0 0-3,0 0-1,0 0-1,0 0 0,0 0-3,0 0 4,0 0-4,0 0 2,0 0-1,0 0-3,0 0 3,-16 6 2,16-6 1,0 0-5,0 0 2,0 0-4,0 0 0,0 0-1,0 0 4,0 0-3,-25-2-1,25 2 2,0 0 3,0 0-5,0 0 3,0 0-2,-24 0-5,24 0 10,0 0-3,0 0-6,0 0 6,0 0 2,0 0-1,0 0-3,0 0-1,0 0 5,0 0-7,0 0 6,0 0 0,0 0 0,0 0 3,0 0-4,-20-4 3,20 4-1,0 0 2,0 0 1,0 0 11,0 0-11,0 0-1,0 0 5,0 0-5,0 0-2,0 0 2,0 0-3,0 0-3,0 0 1,0 0 0,0 0 1,0 0-2,0 0 4,0 0-6,0 0 0,0 0 0,0 0-3,0 0 3,0 0 4,0 0 1,0 0-1,0 0 0,0 0 0,0 0-3,0 0 7,0 0 1,0 0-5,0 0 3,0 0-4,0 0 8,0 0-9,0 0 5,0 0 1,0 0-11,0 0 5,0 0-16,0 0-4,0 0-10,0 0 0,0 0-7,0 0 1,0 0-2,0 0 0,0 0 3,0 0-4,0 0-1,0 0-5,0 0-1,0 0-8,0 0-9,0 0-7,0 0-116,0 0 63</inkml:trace>
  <inkml:trace contextRef="#ctx0" brushRef="#br0" timeOffset="72221.0157">6383 6096 452,'0'0'-36,"0"0"3,0 0 4,0 0 6,0 0 8,0 0 3,0 0 5,0 0-2,0 0 1,0 0 1,0 0 0,0 0 2,0 0-1,0 0 1,0 0 0,0 0-1,0 0 0,0 0 2,0 0 1,0 0-2,0 0 4,-14 10-2,14-10 1,0 0 2,0 0 1,0 0 4,0 0 6,0 0 6,0 0 4,0 0 3,0 0 2,0 0 1,0 0 3,0 0 1,0 0 4,0 0-5,0 0 1,0 0 2,0 0-5,0 0-3,0 0-1,0 0-2,0 0-5,0 0 1,0 0-4,0 0-3,0 0-2,0 0-15,0 0-4,0 0-12,0 0-4,0 0-7,0 0-8,0 0-5,0 0-12,0 0-100,0 0 54</inkml:trace>
  <inkml:trace contextRef="#ctx0" brushRef="#br0" timeOffset="73639.2826">6365 6121 409,'0'0'-3,"0"0"4,0 0 5,0 0 8,0 0 7,0 0 5,0 0 8,0 0-3,0 0 4,0 0 1,0 0-1,0 0 2,0 0 4,0 0 4,0 0-4,0 0 0,0 0 2,0 0-2,0 0 0,0 0-4,0 0-2,0 0 4,0 0 0,0 0-4,0 0-3,0 0-1,0 0-6,0 0 3,0 0 5,0 0 5,0 0-3,0 0-1,0 0 2,0 0-7,0 0 10,0 0 1,0 0-8,0 0-3,0 0 1,0 0-4,0 0-6,0 0-1,0 0-3,0 0-5,0 0 1,0 0-1,0 0 3,0 0 1,0 0 2,0 0 8,0 0-1,0 0 2,0 0-7,28 21 1,-28-21-1,17 8 4,-17-8-5,17 7 1,-17-7 2,17 12-7,-9-9 2,-8-3-2,20 12 0,-12-5-3,-8-7 1,21 12-1,-8-4-9,-3-1 7,2 1 1,-2 0-3,5-1-1,-5 1 2,0-1-3,3 0 3,-1 1-2,2 0-2,-2 2 2,1-1 0,2 0-1,-3 3 1,1-2-2,0-1 3,2 1 0,-3 1 0,1 0 2,0-2-2,-3-1-2,3 2 1,-2-2-2,1 1 0,-2 2 1,4-3-1,-3 0-2,-1 2 2,0-2-3,2 1 2,-2-2-2,-2 4 4,-8-11-2,19 17-1,-8-8-2,0-1 2,-1 1 0,0 0 0,4 2-2,-2-1-2,-2 0 5,3 1 0,0-1-1,0 1-2,-1 0 3,1 1-1,0 0-3,1-1 4,2 2 1,-2 1-3,1-1 0,0 0 0,-2 2 2,2-2-4,2 1 5,-5 1-2,3 0 0,0-1-1,0 0 0,-1 3 0,2-2 2,-2-2-4,1 3 3,0-3-2,0 2 1,1 0 1,0 1 0,0-1-3,1 0 2,0 0 0,2 1 0,-1-1-1,0 0 0,-1-1 1,4 1 0,-2-1 0,1 2 4,-2-3-4,2 0 1,-1 1-2,-1-1 2,0 0-2,0 0 2,0 1-3,1-2 4,-3 1-2,2-2 2,-2 2-3,2-1 0,-2 2 0,1-3 0,-1 3 0,4-1 2,0 0 1,-2 0 0,2 0 0,-1 0-2,-3-1 3,4 2-3,-4-1 2,4-2-2,-3 3 1,-1-3 1,0 1-2,-4-3 1,2 0 1,0 2-1,-2-2 0,-1 1-1,0-3 1,1 2 1,1 1-3,-3 0 3,1-2-2,0 3-1,-1-2 1,1 0-1,-1 1 2,1 0-2,0-3 3,-1 3-2,0-1 1,0 1-1,2 0 0,-2-1-1,3 1 4,-2 0-2,4-1 1,-5 0-2,2 0 1,0 2 1,0-3-3,1 1 6,0-2-4,-3 3-2,3-5 3,-13-5 0,21 14-3,-12-9 3,-9-5-2,15 12 4,-15-12-1,17 10 3,-17-10 0,10 5 4,-10-5-5,11 7 7,-11-7 0,0 0-12,0 0-31,0 0-30,0 0-36,0 0-45,0 0-68,0 0-155,0 0-189,0 0-54</inkml:trace>
  <inkml:trace contextRef="#ctx0" brushRef="#br0" timeOffset="74712.9733">10657 6365 1374,'0'0'-101,"0"0"11,0 0 19,0 0 14,-10-15 13,10 15 12,0 0 11,0 0 3,0 0 17,-6-15-1,6 15 9,0 0 2,0 0 9,0 0 7,-7-16 4,7 16 9,0 0-6,0 0-4,0 0 3,0 0-4,0 0-4,0 0-7,0 0 0,0 0 5,0 0 0,-18-2 0,18 2 8,0 0 7,0 0-9,-23 25 0,16-17 4,7-8 3,-12 20-2,7-11 0,-3 6 3,0-2-4,8-13-2,-9 28 2,7-12-5,-2-1-1,4 2 1,0-17 1,2 32 1,2-16 7,0 2-6,1-4 2,3 1 0,0 0 3,1-1-2,1-2-2,2-1 2,0-2-2,0-1 2,3-1 7,0-3-6,1 0-3,-16-4 0,31 3-1,-14-6-2,-17 3-2,33-8-2,-20 1-2,3-2-2,-4-1-3,2-6-1,-2 1-2,-5 0-1,0-2-3,-3-2-1,1 0 0,-7 2-5,2 17 2,-7-39-3,0 21-2,-2-2 0,-3 1-1,0 2-14,-2 2-10,0 0-30,-5 3-24,4 3-31,-5 1-40,-5 3-53,7-1-118,-4 3-199,-2 3-25</inkml:trace>
  <inkml:trace contextRef="#ctx0" brushRef="#br0" timeOffset="75677.3707">8358 8286 1322,'0'0'-57,"0"0"17,0 0 16,0 0 10,0 0 13,-15-12 8,15 12 11,0 0 3,0 0 6,0 0 5,0 0 3,0 0 4,0 0 8,0 0-2,0 0 8,0 0-2,0 0 4,0 0-1,0 0-2,0 0 5,0 0 1,0 0 1,0 0 4,0 0-1,0 0 3,0 0-3,0 0 3,0 0-1,0 0 0,0 0-2,0 0-8,0 0 9,0 0-5,0 0 2,0 0 0,0 0-3,0 0 0,0 0-5,0 0-2,0 0-9,0 0-5,0 0-8,0 0-3,0 0-11,0 0 3,0 0-2,0 0-2,0 0 0,0 0-4,0 0 2,2 41-1,-4-29-1,2-12-2,0 31 0,-2-16 1,2 5 1,0-20-2,0 31-4,0-13 3,0-3 2,0-15-4,-2 30 2,2-30-4,0 24 5,0-24-3,0 18 2,0-18 2,0 18-3,0-18-11,0 0-11,0 19-16,0-19-21,0 0-42,0 0-45,0 0-37,0 0-25,0 0-24,0 0-42,0 0-76,32-38-228,-21 24-73</inkml:trace>
  <inkml:trace contextRef="#ctx0" brushRef="#br0" timeOffset="75995.3975">8555 8297 1538,'0'0'-8,"11"-11"9,-11 11 9,0 0 20,8-16 18,-8 16 15,0 0 11,10-9 3,-10 9-4,0 0-3,0 0-7,7-9-3,-7 9-5,0 0-7,0 0-7,0 0-5,0 0-6,0 0 4,0 0 8,0 0 6,0 0 4,0 0 2,15 31 3,-15-31-3,-2 25-2,0-10-1,2-15-6,-4 35-3,2-17-2,0 1-6,-1-2-1,3-17-5,-2 34-2,0-17 0,0 0-5,1-2 2,1-15-4,-4 24 2,4-24-2,-2 24 0,2-24-9,-2 17 5,2-17-12,-2 17-12,2-17-15,0 0-18,0 0-29,0 0-37,0 0-41,2 17-29,-2-17-30,0 0-35,0 0-77,0 0-301,0 0-119</inkml:trace>
  <inkml:trace contextRef="#ctx0" brushRef="#br0" timeOffset="76239.1196">8883 8385 1693,'16'-7'-10,"-16"7"13,10-7 9,-10 7 23,0 0 23,0 0 24,14-6 10,-14 6 3,0 0-2,0 0-1,0 0-1,0 0-1,16-5 0,-16 5-4,0 0-8,0 0-5,0 0-8,0 0-8,0 0-9,0 0 2,0 0-2,12 18-4,-12-18-3,0 22-6,0-22-7,0 28-45,-3-8-66,0 4-72,-3 5-69,-1 3-154,-2 7-141,-3 9-91,2-1-109</inkml:trace>
  <inkml:trace contextRef="#ctx0" brushRef="#br0" timeOffset="78000.3992">9831 6711 1534,'0'0'-97,"0"0"17,-18 4 15,18-4 19,0 0 22,0 0 23,0 0 13,0 0 15,0 0 6,0 0 2,-17 5 7,17-5 8,0 0 6,0 0-3,0 0 4,0 0 0,0 0 0,0 0-8,0 0-3,0 0-7,0 0-6,0 0-7,0 0-4,0 0-3,0 0-2,0 0-3,0 0 4,0 0-6,53 28 4,-25-20-1,10 1-3,9 3-3,6-1 1,3-1-1,28 3 1,-3-2-2,0 1 1,0-1-3,-16-3 1,-7 0-17,-3-3-20,-2 1-27,-8 0-23,-3-1-20,0 1-22,-9-3-20,-3 0-38,2-2-291,-2-2 21</inkml:trace>
  <inkml:trace contextRef="#ctx0" brushRef="#br0" timeOffset="79636.3992">11751 6702 1226,'0'0'-19,"0"0"-2,0 0-1,2-17 3,-2 17 3,0 0 14,-2-20 10,2 20 17,0 0-2,0 0 7,-7-27-5,7 27 9,-1-17 1,1 17 14,0 0 8,-7-20 4,7 20 5,0 0-6,-8-17-5,8 17-6,-9-7-12,9 7-1,0 0-4,-32 0-4,32 0 2,-26 5-6,11 3-1,1 1-4,-5 4-3,6 3 1,-3-1-2,1 4 0,3 4-3,3 0 2,1 2 2,3 1 5,2-1 0,6 2 2,2-1 4,1-2-1,7-2-1,-1-1 5,6-4-1,2-2-2,3-3-6,0-4 2,5-2-6,1-5-2,0-5-3,1-2-2,1-3-1,0-6-7,1-5-2,4-4-2,-4-7-9,-3-3-14,-4-3-9,8-18-15,-8 6-4,-5 6 1,-3 0 12,-4 1 7,-5 5 3,-1 0 9,-2 2 6,-2 7 9,-3 1 13,0 3 2,0 2 6,-1 2-11,1 3-1,-2 0-1,2 17-4,-8-21-2,8 21-1,-8-10 1,8 10-1,0 0-1,0 0 4,0 0 2,-32 40 1,23-19 1,2 4 4,1 3 2,1 7 5,-1 1-1,2 2 5,4 0 4,0 3 0,2-2-1,2 0 2,4-1-2,-3-2 3,9-4 1,-1 0 0,-1-3-1,5-6-2,-1-3-3,0-2-1,2-4-5,0-5-4,-3-1-3,5-4-4,-1-4-9,-19 0 0,37-10-3,-18-1-9,-1-3-14,-2-5-5,2 0-1,-7-4 9,5-2 0,-5 1 4,-3 0-2,0 2 19,1-1 14,-5 3 9,0 4 9,-1-1 10,-1 2-3,-2 15-4,2-25-3,-2 25-6,-4-21-3,4 21-1,-7-12-2,7 12-3,0 0-2,-24 0 1,24 0-4,0 0 0,-25 23 0,16-12 2,0 3-4,0-1 4,4 5-3,-1-2 2,-1 2 2,5-1 0,0 2 2,1-2-1,1-17 1,3 32 1,-1-17-3,2-1-2,-4-14-3,14 19 1,-7-13-4,-7-6 0,13 7-4,-13-7-4,0 0-1,0 0-5,32-18-7,-23 8 0,0-2 0,-3-3-4,0-3 2,-3 1 3,4-1 1,-3-1 6,-1 2 17,-1 1 8,-2 16 8,5-28 9,-3 17 3,-2 11 2,2-22-6,-2 22-5,2-15-6,-2 15-7,0 0 1,0 0-2,0 0 0,0 0-1,0 0-3,0 0 2,0 0 5,0 0 4,-13 48 1,11-33 0,2-15 1,2 37 1,0-20 2,0-1-2,5 4-1,-1-3 2,0-2 1,2-2 3,1 0-2,2-3 2,1 0 0,-1-5-2,-11-5-2,26 6 0,-9-8-6,-17 2-2,36-11-2,-14 0-1,-3-3-7,5-3-2,-2-4-9,0-4-5,-2 1 3,-3-3-2,-1 2 4,-3-1 3,-2 6-11,-5-3 7,1 3 3,-4 0 5,1 3 2,-4 17 0,-4-31-3,4 31 1,-5-22-1,0 13-2,5 9 2,-10-14-4,10 14 0,0 0-3,-17-10 2,17 10 2,0 0 1,0 0-2,0 0 3,0 0 3,-13 29-1,13-29 0,5 22 4,-5-22-1,11 29 4,-4-13 1,6 2-2,-4-1 0,2 3 2,-1-2-2,0-2 1,2 3 2,-5-4-2,-2 1 2,5-1 2,-5 0 1,1-2-1,-6-13 2,7 25-1,-7-25 4,2 19-6,-2-19 2,0 15-1,0-15 2,0 0 1,-2 19-1,2-19-3,0 0-5,0 0-9,0 0-10,0 0-3,0 0 1,0 0-1,0 0 4,0 0-6,0 0 1,48-34 5,-33 19 1,2 1-2,2-4-1,-3 1 7,5-2-3,-6 1 6,1 0 2,-3 0 4,0 2 2,-1-4 10,-4 2 11,1 3-1,-3-2 3,-2 3-3,-4 14-3,2-27-4,-2 27-2,-4-23-3,4 23 0,-8-19 0,8 19-7,-9-16-1,9 16 0,-8-10-2,8 10 0,0 0 1,0 0-3,0 0 3,0 0 0,0 0 0,0 0-2,6 52 2,-4-34 1,7-1-2,-3 3 8,3 4 0,-3-2 2,0 1 3,-3 2 0,5-1-1,-4 0 2,-2 1 1,-2-4 3,0-1-1,-2-1-1,-2 0-15,-5-1-21,1-3-28,-1-2-38,-2-2-34,1-2-39,10-9-72,-20 5-350,20-5-86</inkml:trace>
  <inkml:trace contextRef="#ctx0" brushRef="#br0" timeOffset="79965.3245">13623 6477 1706,'27'-3'26,"-27"3"-5,19-4 3,-19 4 21,18-6 27,-18 6 20,17-10 8,-17 10-6,17-9-1,-17 9-11,13-10-7,-13 10-4,9-7-8,-9 7-12,0 0-5,0 0-8,0 0-5,0 0-5,0 0-4,-44-8-3,44 8-3,-36 18-2,17-5-2,1 4-3,2 1-3,1 2 3,3 3 7,5 1 2,-1 1 0,5 1 3,4 0 4,5-2-1,2 1-1,5 2 1,8-3-9,-3-2-12,0-5-12,1-2-24,1-3-31,0-3-49,-1-3-61,-3-4-80,0-4-146,-16 2-84,27-6-54,-27 6-39</inkml:trace>
  <inkml:trace contextRef="#ctx0" brushRef="#br0" timeOffset="85355.0105">6405 6222 208,'0'0'52,"0"0"-20,0 0-4,0 0 13,0 0 4,0 0 4,0 0-2,0 0 0,0 0 3,0 0 6,0 0 9,0 0-4,0 0 9,0 0 2,0 0-3,0 0 3,0 0-4,0 0-4,0 0-1,0 0-2,26-29-5,-26 29-5,0 0-5,0 0-2,0 0 1,0 0-2,0 0 5,0 0-2,0 0-6,0 0 2,0 0-2,0 0 2,0 0 3,0 0 1,0 0-6,0 0-2,0 0-4,0 0-2,-15-22-4,15 22-2,0 0 2,0 0 2,0 0 3,0 0 0,-11-12 0,11 12 0,0 0 2,0 0 4,0 0 0,0 0-1,0 0 0,0 0-3,0 0-3,0 0-5,-8-12-4,8 12-5,0 0-3,0 0-3,0 0 0,0 0-6,0 0-1,0 0 0,0 0-5,0 0-2,0 0-2,0 0 0,0 0 0,0 0-1,0 0-1,0 0 3,0 0 1,0 0 1,0 0-1,0 0-1,0 0 0,21 39 3,-21-39-2,9 17 4,-3-7-3,1 1 2,-1 2-2,0 0-2,2-2 3,0 6 2,0-3-3,0 0 1,-2 4 1,3-6-1,-2 5 2,1 0-1,2 0 0,-1 3-1,-1-2 1,0-1 0,4 3-1,-4-3 2,-1 2 0,4 0-2,-2 0 0,0 1 0,1-1 1,1-1 2,-3 1-1,3 1 1,-2-2-2,1 2 3,0 1-1,-1-4 1,2 3-1,-3-3 1,3 3-6,-5-2 5,2-3 1,1 2 0,-2 0 1,3 3-5,-4-6 3,1 7 1,4-4-1,-3 0 2,0 0 0,-2-2 0,2 2-1,2 1-1,-2-3 3,3 0 0,-3 3 0,-2-3 1,1 0 0,3-2 0,-1 3 2,-1-1-1,1 0-2,-3-1 1,2 1-2,1-2 2,-2 2 0,1-2 3,-2 2-4,2-3 0,2 2 0,-2-1 1,0 1-1,0-1-2,1 0 1,0 0 1,-1 0-4,1 0 4,-1 1-1,0 1-1,0 2 0,2-5-1,-2 2 1,2-1-1,-1 0 0,0 3 1,-1-3-2,-2 0 2,3 2 1,-1 1-2,-2-3-1,3 0-1,-2 1 1,1 0 2,0 0 0,0 1 1,4 2-2,-4 0 1,2 3-6,-2-3 7,5 1-1,-2 0 0,-2 0 0,1 0-1,0 2-4,2-1 6,-2-2-1,0 2 0,1 0 0,-2-2 0,1 3-2,1-4 2,-1 2 1,-2-3-3,4 1 2,-2 3 0,0-3 0,-1 0 1,2 1-3,-3-3 4,3 5-4,-3-4 1,-1 1 2,6 2 0,-3 1-1,0-2 0,1 0-2,0-1 1,-1 2 0,1 1 2,-1-1-8,1-2 7,2 1 0,-3 0 1,0-1-3,1-1 2,-1-2-1,2 2 0,-2 1-7,-2-4 7,4 1 0,-4-2 0,0 0 2,0 0-2,-1-1 1,-7-10-1,13 15 1,-13-15-1,12 14 0,-12-14 2,9 14-1,-9-14 6,6 9 7,-6-9 0,0 0 1,11 13-1,-11-13-1,0 0 0,6 10 0,-6-10-1,0 0-1,0 0-1,0 0-5,9 12 1,-9-12 1,0 0-2,0 0-7,0 0 7,0 0-1,8 10 3,-8-10-6,0 0 2,0 0-1,0 0-2,0 0 5,0 0-4,0 0-1,0 0 3,0 0-8,0 0-14,0 0-24,0 0-19,0 0-29,0 0-44,0 0-70,0 0-109,0 0-169,0 0-17,0 0-47,0 0-48</inkml:trace>
  <inkml:trace contextRef="#ctx0" brushRef="#br0" timeOffset="87070.6614">9245 8547 1322,'0'0'-115,"0"0"11,0 0 10,0 0 9,-6-14 11,6 14 5,0 0 7,0 0 6,0 0 4,0 0 10,0 0 7,0 0 8,0 0 12,0 0 8,0 0 9,0 0 7,0 0 7,0 0 11,0 0 3,0 0 8,0 0 1,24-17 6,-24 17 7,0 0 1,0 0-1,0 0 6,0 0 3,0 0-10,0 0-1,0 0 2,0 0 3,0 0-5,0 0 7,0 0-4,0 0 3,0 0 2,0 0 1,0 0 0,0 0-2,0 0 3,0 0-6,0 0-6,0 0-4,0 0-5,0 0-5,0 0-1,0 0-6,0 0-7,2-17-13,-2 17-12,0 0-17,0 0-20,0 0-15,0 0-3,0 0 3,0 0 7,0 0 2,0 0 0,0 0 2,0 0 5,0 0-1,0 0-1,0 0 7,0 0-2,0 0 8,0 0 1,0 0 7,30 8 3,-30-8 8,0 0 4,0 0 8,0 0 13,0 0 14,0 0-7,0 0 12,0 0-8,0 0-4,0 0 5,0 0 1,0 0-4,0 0-1,0 0-2,0 0 0,0 0-6,0 0-4,0 0-6,0 0-27,0 0-25,0 0-24,0 0-33,0 0-48,0 0-237,0 0 99</inkml:trace>
  <inkml:trace contextRef="#ctx0" brushRef="#br0" timeOffset="88662.607">9269 8548 964,'0'0'-57,"0"0"17,0 0 10,0 0 8,0 0 12,0 0 3,0 0 11,0 0 4,0 0-1,0 0-1,0 0 2,0 0 2,0 0 0,8-29 8,-8 29 9,0 0-6,0 0 7,0 0 9,-12-8-3,12 8-7,0 0 5,0 0 6,0 0-4,0 0-6,-15-7 0,15 7-9,0 0 7,0 0 6,0 0-3,-19-2 3,19 2 1,0 0 7,0 0 1,-24 2 3,24-2 2,0 0 3,-27 7-1,27-7-2,-19 7-2,19-7 0,-19 8 0,10-3-3,9-5-5,-18 12-4,6-7-2,12-5-3,-13 14 3,4-4-4,9-10 2,-11 19-3,6-10 4,5-9 0,-4 20-5,4-20 1,0 20-3,0-20-1,7 21-3,-7-21 2,11 21-1,-4-13-2,2 3 0,-1-2 2,-8-9-5,20 15 2,-8-9 0,-12-6 1,21 8-3,-7-6 1,-14-2-6,25-2-3,-25 2-2,27-8 0,-12 1-4,0 1 1,-2-4-3,-3 0-1,0 2-1,0-4-3,-10 12 0,8-22-6,-6 10 4,-2 12-1,-8-23 1,8 23 1,-22-22-1,8 9 0,-2 4 1,-5-1-22,4 1-22,-4 3-39,0 2-46,0 3-47,-2-3-119,-7 6-233,2 0-40</inkml:trace>
  <inkml:trace contextRef="#ctx0" brushRef="#br0" timeOffset="90131.1091">6887 8903 1368,'0'0'-71,"0"0"10,0 0 7,-3-19 9,3 19 15,0 0 0,0 0 4,0 0 3,0 0 5,0 0 7,0 0 10,0 0 8,0 0 3,0 0 3,9-13 9,-9 13 0,0 0 3,0 0-1,0 0 6,0 0 0,0 0 8,0 0 7,0 0 1,0 0-2,0 0 11,0 0-6,12-10 7,-12 10-2,0 0 2,0 0-4,0 0-2,0 0-2,0 0 2,0 0 0,0 0 3,0 0 0,9-12 1,-9 12-2,0 0-1,0 0-1,0 0-3,0 0-1,0 0-3,0 0-8,0 0-4,0 0-5,0 0-6,0 0-5,0 0 1,0 0-2,0 0 5,0 0 4,0 0 0,0 0-2,9 42 0,-9-42-2,2 24 2,-2-9 4,0-15-2,0 31-3,0-16 0,0 2 3,0 0 1,0 0-2,0 0-1,0-17-2,0 26-2,2-11 0,-2-15-1,0 22-3,0-22 1,0 19-2,0-19 0,0 17-1,0-17 1,0 0-2,1 17 2,-1-17-13,0 0-12,0 0-14,0 0-17,-1 21-15,1-21-34,0 0-28,0 0-38,0 0-22,0 0-17,0 0-19,0 0-415,30-45-129</inkml:trace>
  <inkml:trace contextRef="#ctx0" brushRef="#br0" timeOffset="90518.9614">7092 8976 1573,'0'0'-79,"10"-11"20,-10 11 0,9-9 13,-9 9 19,0 0 24,10-12 22,-10 12 13,0 0 6,9-12 7,-9 12-2,0 0 9,0 0 2,9-10 1,-9 10 2,0 0-3,0 0-6,0 0-4,8-11 2,-8 11 0,0 0 1,0 0 1,0 0-2,0 0-2,0 0-3,0 0-2,0 0-2,0 0 3,0 0 9,0 0-1,0 0-1,0 0-2,0 0-1,14 33-1,-14-33 1,0 21 3,0-21-4,0 25-1,-3-8-6,3-17 2,0 32-2,-1-14-3,1 0-3,0-1-1,1 0-3,-1 0-1,0-17-3,-1 29-1,2-18-4,-1-11 0,-1 25-3,1-25 1,1 19 2,-1-19-6,0 17 3,0-17-1,0 0 1,-1 19-10,1-19-11,0 0-18,0 0-18,0 0-26,0 0-49,0 0-39,0 0-38,0 0-24,0 0-50,0 0-74,0 0-240,0 0-84</inkml:trace>
  <inkml:trace contextRef="#ctx0" brushRef="#br0" timeOffset="90973.1274">7389 9024 1510,'0'0'-59,"14"-7"9,-14 7 15,0 0 18,0 0 25,0 0 16,15-7 15,-15 7 1,0 0 5,0 0 2,0 0 2,0 0 2,0 0-2,11-5-2,-11 5-2,0 0-3,0 0 1,0 0 0,0 0-1,0 0-3,0 0-1,0 0 4,15-8-2,-15 8 1,0 0 0,0 0-1,0 0-3,0 0-4,0 0-2,0 0-4,0 0 2,0 0-3,0 0 4,0 0 4,0 0-1,0 0 3,2 30 5,-2-30 0,0 19-4,0-19 3,-2 23 2,2-23-3,0 28 0,0-11-12,0-17 12,-2 33-7,2-14-4,-2-1 2,2-1-4,0-17-5,2 31 3,-2-14-10,0-17 4,-2 24-1,2-24 0,0 20 0,0-20 2,0 19-2,0-19-3,0 0-3,0 22-13,0-22-11,0 0-15,2 17-13,-2-17-16,0 0-28,0 0-52,0 0-35,0 0-30,0 0-23,0 0-41,0 0-408,20-29-170</inkml:trace>
  <inkml:trace contextRef="#ctx0" brushRef="#br0" timeOffset="91254.6296">7717 9129 1867,'16'-7'1,"-16"7"5,14-4 13,-14 4 16,0 0 21,0 0 19,0 0 7,0 0 0,16-4-8,-16 4-5,0 0-9,0 0-5,0 0-7,0 0 2,0 0 7,0 0 6,0 0 0,15 17 3,-15-17-1,-2 17 2,2-17-4,-2 21 7,2-21-11,-5 25-7,5-25 0,-2 33-8,0-16-3,0 3-1,0-1-8,2 3 2,0 0-27,-2 0-31,2 1-57,-2-1-65,0 2-84,-4-3-168,-4 0-142,1-7 54,0 1-41,1-6-31</inkml:trace>
  <inkml:trace contextRef="#ctx0" brushRef="#br0" timeOffset="93423.0216">9497 8976 1380,'0'0'-52,"0"0"2,0 0 17,0 0 14,0 0 6,7-39 13,-7 39 12,2-14 7,-2 14 6,0 0 0,0 0 10,0-22 6,0 22 7,0 0 4,0 0 7,-7-20-6,7 20-9,0 0-4,-12-10 0,12 10 0,0 0-4,-22 0 0,22 0-2,0 0 1,-35 15-2,21-5-5,-2 2 1,5 3-4,-3 3-5,1 2-1,3-3-1,3 5 1,1-3-4,2 1-1,4-2 1,0 2 0,4-3-1,0 3 2,3-5-2,0-1-4,3-2 2,2-1-6,3-3-7,-2-5-3,7-1-9,-20-2-6,34-5-2,-17-3-1,4-3-6,1-4 0,1-3-2,1-7-19,-5 0-11,6-8-16,-6 4 1,-2-3-1,-2 3 13,-1 2 17,-3 2 21,-2 2 10,-3 3 15,-2 0 17,-3 5 8,3-2 3,-4 17 1,-4-22-8,4 22 2,-3-18-6,3 18-2,0 0-5,-14-8 8,14 8 1,0 0-1,0 0 5,-19 33 2,14-18-2,3 4-1,-2 0-4,4 2 1,2 2 0,0 4-1,5-3 1,-3 2 0,6-2-7,-3-2 4,5 2 2,-1-5-4,1-1-3,3-1 1,2-5-5,2-2-1,-2-3 0,0 0-5,1-6-6,-18-1 3,31-4-6,-14 0 4,2-6-11,-2 0 2,3-4-3,-6-1 5,1-4-1,-4 1 3,-2 2-1,1-2 2,-6 2 1,0 1 20,-2-1-1,-2 16 8,0-25-5,0 25-3,-4-19-3,4 19 1,-11-14-7,11 14 3,-16-7 0,16 7 3,0 0 2,-29 4 3,29-4-3,-14 15-3,14-15 1,-13 19-1,9-9 0,4-10 1,-5 25-1,5-25 0,1 23 1,-1-23 1,10 22-3,-6-10 1,-4-12-2,14 15-1,-7-10 3,-7-5-1,18 7-3,-18-7 3,17 0-2,-17 0-1,0 0 2,34-15-3,-27 4 1,2 3 0,0-7-2,-9 15 1,16-22 2,-11 10 1,1 0 5,-6 12 11,9-21 9,-9 21 9,6-16 3,-6 16-3,8-14-8,-8 14-5,0 0-6,0 0-2,0 0-3,0 0 0,0 0-4,0 0 2,0 0-4,0 0-1,7 40 0,-7-40-1,8 25 1,-1-10 0,0-2 0,2 1 1,0-2-1,2 0-7,1-1-1,2-4-3,0-1-1,3-1 0,0-5-3,2 0-3,-19 0-2,36-7 0,-16 0 0,0 0-5,0-6-3,1 0 0,-2-3-7,-3-3 2,7-1-5,-8-3-1,1 2 5,-4 0 0,-2 0 6,2 0 11,-6 2 7,-1 4 6,-5-1 3,0 16 1,-3-24-7,3 24 1,-8-19-2,8 19-1,-12-12-2,12 12-3,0 0 1,0 0 3,0 0 0,0 0-1,0 0 2,0 0-1,0 0 1,-11 41-1,11-41 1,9 26-1,-3-11 2,4 0 1,-1 4 0,-3 0 1,-1-4 1,2 3-2,0-2 4,-3 2 0,-2-1 0,-2-2-1,0-15-1,-2 29-4,2-29-1,-4 22 1,-1-14 2,5-8-3,-7 16-1,7-16-11,0 0-14,0 0-9,0 0-9,0 0 2,0 0-4,0 0 6,0 0-2,0 0 4,0 0 4,41-42-3,-28 30 6,-1-4 6,-1 1 2,2-4 3,-4 3 5,5-4-1,-6 3 2,2 0 15,-5 3 2,1-2 10,0 4 7,0-1 11,-6 13 8,5-20-3,-5 20-3,5-14-2,-5 14-6,7-12-8,-7 12-2,0 0-1,0 0-3,0 0 0,0 0-4,0 0 1,0 0-1,0 0 4,36 26-3,-26-14 1,5 2-3,-1 1 0,-1 2 2,5 0-4,-3 0 4,1 0 0,-2 1-4,2 0 2,-5 1 0,-2-4 5,-3 4 0,-3-3-3,-6 2-25,-4 4-44,-8-5-50,-9 5-49,-5-3-75,-8-1-358,-8 1-93</inkml:trace>
  <inkml:trace contextRef="#ctx0" brushRef="#br0" timeOffset="94032.6343">11105 8923 1505,'8'-11'-81,"-8"11"23,0 0 24,6-15 22,-6 15 14,0 0 12,0 0 10,5-11 7,-5 11 2,0 0 7,0 0 3,0 0 5,0 0 14,0 0 12,0 0 9,0 0 3,0 0 4,0 0 2,10 34 3,-10-34-7,0 31-8,0-14-7,0 5-8,0-2-4,0 1-3,0 1-8,0 0-6,3-3-4,-3 3-2,2-2-4,-2-1-5,0-2-3,0-17-3,2 24-1,1-12-1,-3-12 0,0 19 2,0-19-4,0 0-5,0 0 2,0 0-4,0 0-6,0 0-2,0 0-4,0 0-1,15-48-1,-14 31-1,3-2-2,2-3 2,2 0 1,-2 0-1,1-2 5,-1 2 5,2 3 6,-2 1 5,-1 2 4,1 3-3,-6 13-3,9-24-1,-1 15-5,-8 9-2,15-17-1,-15 17 5,22-3-4,-22 3-1,23 6 3,-10-1 0,0 5-1,1 1 1,-1 6 0,-1 0 2,-1 2 1,-6 1-3,0 2-9,-5-4-14,-6 5-21,-2-2-19,-5 0-16,-4-3-17,-5 2-23,2-6-26,-5-2-19,-2-2-16,-2-3-4,2 0-8,-4-6-26,1 2-420,3-7-127</inkml:trace>
  <inkml:trace contextRef="#ctx0" brushRef="#br0" timeOffset="96013.1723">7380 9846 1629,'-19'-6'-61,"19"6"18,-20-5 9,20 5 26,-16-8 21,16 8 9,-16-8 18,16 8 11,-14-9 3,14 9 8,-13-9 8,13 9-1,-14-6 3,14 6-1,0 0-5,-18-11-4,18 11-5,0 0-6,-16-7-8,16 7-6,0 0-1,0 0-3,-32 9 1,32-9 3,-19 15-1,9-4-1,-2 2-4,4 2-3,-2 2-2,4 4-1,-1 1-20,2-1 6,5-1 7,3 1 2,-1 2 2,7 1 0,-1-2-2,2-3 1,2 0-1,4-3-7,3-5 2,-2-1-3,1-5-6,5-3-5,-3-2-5,4 0-7,1-7-2,-1-1-1,1-1-4,-2-6-9,-2 1-3,3-7-6,-6 0-1,2-3 0,-8 2 6,0-1 3,-1 2 15,-4 0 14,0 2 14,-5 2 12,0 2 6,-2 15 3,1-29-3,-1 29 0,-1-21-5,1 21-5,-2-17-6,2 17 2,0 0-9,0 0-1,0 0-1,0 0 0,0 0-1,0 0-2,-27 34 2,27-34-1,-3 33-2,3-14 2,0-1-1,2 6-1,-1 0 1,4 3 4,1-1-4,3-2 4,1 1-1,5 1-2,-1-3-2,-3-2-3,7-2-2,-1-2-13,0-4-4,1-1-9,4-5-10,-3-3-7,0-2-10,1-4 0,3-2-2,-2-5-5,2-1 7,-2-1 0,1-5 6,-4 1 9,-1-2 0,-1 0 7,-2 2 14,-4-2 11,2 2 18,-6 0 14,0 2 8,-2-1 1,-4 14 5,4-21 0,-4 21-6,0-20-5,0 20-3,0 0-3,-12-19-7,12 19 1,-14-5-2,14 5-6,0 0 4,0 0 1,-33 9-2,33-9 2,-15 15 0,7-4-2,1 0 0,7-11 0,-7 21-1,6-9 3,1-12-1,4 28-1,-4-28-1,11 22 3,-5-11-2,1 0-1,-7-11 0,13 10-2,-13-10 1,18 7 0,-18-7-1,20-2 2,-20 2-2,0 0 1,27-15-1,-16 6-4,-1 0-2,-1-2 2,-1 0-4,0-1 3,1 0 1,-9 12-2,13-18-1,-9 8 3,-4 10 6,10-15 7,-10 15-3,6-14-1,-6 14-5,0 0-3,10-11 0,-10 11-2,0 0-1,0 0-1,0 0 3,0 0-4,0 0-1,0 0 3,4 46-1,-2-29 0,2-2 1,-2 0-1,3 2 2,1 0-2,2 1 4,-2-3 1,3 1-2,2-3-5,0-2-5,-1-1 0,7-3-3,-5-1-2,-12-6 0,26 2 4,-26-2-6,27-8 2,-11 1-8,-2-3 1,-2-1-5,3-4 0,-2-1-1,-2-1 2,-3-3 3,-2 4-2,0-1 6,0 0 11,-4 1 13,-2 16 5,0-28 7,0 28-2,-2-24-4,2 24 0,-9-18-5,9 18-1,-5-14-5,5 14-1,0 0-1,0 0-1,0 0 1,0 0 0,0 0 2,0 0-3,0 0 2,0 0-2,0 0 1,20 43-1,-12-32 1,-8-11 0,15 23 1,-12-11-1,2 3 4,0-2 3,-3 2-4,-2-15 0,2 31-1,-4-16-6,2-15 0,-9 28-3,5-14-3,4-14-3,-9 20-3,5-10-6,4-10-3,-6 15-8,6-15-6,0 0-20,0 0 1,0 0 2,0 0 4,0 0 6,0 0 1,0 0-1,47-30 3,-31 15 1,0 0 6,0-1 2,0-2 5,2 2 2,-1-1 9,-3 0 8,2-2 13,-4 1 10,1 3 13,-4 0 9,-3 0 8,0 1 7,-2 1 0,-4 13-3,3-23-2,-3 23 1,-3-21-5,3 21-4,-6-15-8,6 15-3,0 0-5,-9-15-6,9 15-1,0 0-1,0 0-3,0 0 1,0 0-2,0 0-2,0 0 1,26 40-2,-12-27 2,-2 2-4,2 3 1,4-2-2,0 7 0,-1-2 2,0-1-3,-3 2 2,-1-1 1,1 0-1,-4-2 3,-2 0 2,-2-1-2,-3-3-16,-3-15-21,-9 32-29,1-18-26,0-2-31,-4-2-30,2 0-26,10-10-36,-21 7-70,13-7-361,8 0-133</inkml:trace>
  <inkml:trace contextRef="#ctx0" brushRef="#br0" timeOffset="96526.2825">9083 9932 1845,'13'-8'45,"2"1"1,-3 0-8,-12 7-5,19-15 17,-11 10 15,-8 5 10,13-15 13,-13 15 0,11-14-5,-11 14 0,4-11-12,-4 11 0,0 0-11,0 0-8,0 0-5,-17-25-6,17 25-5,-19-2-2,19 2-4,-23 2-2,23-2 4,-28 6-4,12 1 1,4 1 9,1 0-8,-3 2 5,4 1-5,1 0-1,0 3-8,4 1 0,4 0 3,1-15-3,4 29 2,2-14 2,8 5-5,-2-5 3,3 2-2,2-4-6,1 2-2,-3-2 1,3-2-6,-4 0 0,1-4-3,-2-2-5,0 1 5,-13-6 2,22 4-3,-22-4 2,16 0-3,-16 0 1,0 0 1,18-10-1,-18 10-6,0 0 1,0 0-2,0 0 3,0 0-3,0 0 0,0 0-2,-44-23-1,44 23 0,-34 5 4,15 2-1,-2 3-1,1 1-1,5 5 3,-3 0-3,7 3 3,-3 2 3,8-2 4,4 1 3,2 1 4,4-2 3,4 1 2,6-1 0,5-2 1,5 3-9,2-5-11,-1-1-13,-1-5-26,-2-1-34,0-3-46,-3-1-59,0-4-48,-19 0-95,35-7-158,-23 1-14,0-2-66,-3-2-63</inkml:trace>
  <inkml:trace contextRef="#ctx0" brushRef="#br0" timeOffset="114410.9526">1875 4788 226,'0'0'44,"-10"-10"-18,10 10 13,0 0 5,0 0 2,0 0 8,-10-12-10,10 12-1,0 0 2,0 0 11,0 0 0,-8-13 1,8 13 7,0 0-1,0 0 0,0 0 1,0 0-1,0 0-5,-5-13 2,5 13-4,0 0-8,0 0-4,0 0-4,0 0-3,0 0-3,0 0 0,0 0-9,0 0 1,0 0-3,0 0 3,0 0-11,-22-6-2,22 6 2,0 0-3,0 0-1,-27 3 2,27-3-1,0 0 1,-23 3-2,23-3 1,0 0 0,0 0 7,-26-3 6,26 3-3,-15-3-2,15 3-1,-10-9-1,10 9-3,-6-13-6,6 13 1,-4-18-1,4 18-5,0 0 0,8-33 0,-4 22-1,4-2-2,3 1-1,-1 0 2,6-2 2,0 2-2,4 1 3,-2 2 2,6 0 1,-3 1 2,1 6-1,-4-1-3,3 3 0,1 3 5,-4-1-1,0 6 1,-4 2-3,3 2 2,-4 4-1,-4-1-3,-3 2 4,-2 0-1,-6 4 0,0-1-1,-4 3-2,-3-2-1,-4 2 2,0-1 0,-1 0-1,-4-5 21,2 0-5,-3-2-2,2-1-1,0-3-2,1-3 0,-2-3-2,1 2 0,2-6-6,15-1-1,-28 0-4,28 0-5,-23-8 1,23 8-10,-18-9-2,9 1-1,9 8-2,0 0 0,-4-24 0,4 24 2,0 0-3,23-25 1,-9 17 5,3 1 6,9-1 6,-1 3 6,5-2 1,0 4 1,0-2-2,0 5 1,-3 0-5,-2 0 5,-4 0-4,1 0 3,-2 5-3,0-2 1,-4-1 0,1 3 1,-1-2-8,-16-3-2,22 8-7,-22-8-5,20 4-9,-20-4-7,15 5-9,-15-5-25,0 0-27,0 0-34,16 0-29,-16 0-53,0 0-296,0 0-8</inkml:trace>
  <inkml:trace contextRef="#ctx0" brushRef="#br0" timeOffset="117481.1191">1670 5109 1247,'0'0'-71,"0"0"5,0 0 12,0 0 4,0 0 9,0 0 14,0 0 9,0 0 6,0 0 3,0 0 4,0 0 3,0 0 2,0 0 9,0 0 10,9 29 0,-9-29 10,0 0 9,0 0 5,0 0-1,0 0 1,0 0-1,0 0-3,0 0 0,0 0-13,0 0 16,0 0 4,0 0-5,0 0-7,0 0 9,0 0-4,0 0 1,-45-19 0,45 19 5,0 0-2,0 0-2,-12-13-5,12 13-4,0 0-7,-5-15-2,5 15-5,0 0-3,0 0 2,0 0-9,19-28-1,-19 28-1,15-9-3,-15 9 1,19-5 1,-19 5-4,23 3 1,-23-3 1,28 11 2,-15-1-3,3 4 3,-2 1-4,-2 4 5,-2 1-2,-1 4-5,0 0 8,-6 1 0,0 3 0,-3 1 2,-3 0-1,2-2 4,-1-3-8,-4 0 4,-2-2 2,4-5 2,-2 0-3,0-3 11,0-1 1,6-13 0,-13 17-1,4-8 1,9-9-1,0 0-4,-17 5 1,17-5-1,0 0-2,0 0-4,0 0-2,-10-27-2,10 27-3,0 0 1,0 0-3,21-34-2,-14 24 0,7 2-2,1 1 3,2-1 4,0 3 0,1 1-2,4 1 0,-1 2-1,-1 1 4,-20 0-2,40 1-1,-21 2-7,-1 1-7,0-2-7,-2 1-16,2 1-24,-18-4-17,27 4-12,-16-3-8,-11-1-11,25-1-27,-25 1-17,24-11-109,-16-1-165,0-2 66</inkml:trace>
  <inkml:trace contextRef="#ctx0" brushRef="#br0" timeOffset="117992.7057">2202 4553 1129,'-6'-17'-38,"1"2"13,0 1 22,5 14 8,-10-20 22,6 8 26,4 12 22,-8-17 6,8 17 3,-6-15-1,6 15-2,-7-13-5,7 13-3,0 0-8,-7-18-6,7 18-5,0 0-8,-6-12-10,6 12-7,0 0-6,0 0-6,0 0-4,0 0-1,0 0-1,0 0 2,0 0-3,0 0 2,0 0-6,0 49 5,0-49-1,0 33-1,1-15-3,2 0 2,-1 0-1,-2-18-1,2 32 0,3-18-1,-3 0 1,-2-14 2,6 22-4,-3-12 3,-3-10-2,6 18 1,-6-18 2,8 13 0,-8-13 3,10 8 0,-10-8-3,18 4 3,-18-4-3,0 0 0,29-7 2,-29 7-4,20-10 4,-20 10-2,16-13 0,-8 5 1,-8 8-2,16-15 3,-12 6 10,-4 9 7,10-13 9,-10 13 4,11-14 1,-11 14-3,0 0-7,9-14-5,-9 14-8,0 0-5,8-10-5,-8 10-3,0 0-1,0 0 0,0 0-3,0 0 1,21 33 4,-13-20-2,2 7 2,0 2-6,6 7-28,2 1-39,1 11-46,11 22-36,-3 3-50,-4 1-105,-4 6-316,1 0-118</inkml:trace>
  <inkml:trace contextRef="#ctx0" brushRef="#br0" timeOffset="118879.0784">5270 4010 1574,'0'0'-83,"9"-14"9,-9 14 8,0 0 5,0 0 15,-5-20 20,5 20 14,0 0 15,0 0 10,0 0 7,-8-23 14,8 23-1,0 0 1,0 0-4,-6-14-1,6 14 0,0 0-3,0 0-5,0 0 1,0 0-6,-4-15 2,4 15-6,0 0-7,0 0 2,0 0-4,0 0-3,0 0-3,0 0 1,0 0-4,0 0 6,0 0-3,0 0 5,0 0 9,23 60 13,-11-34-4,-2 9 5,8 7-1,-1 5-3,6 18 4,3 3 13,0 1-7,3 3 0,3 5-1,4 3-2,0 1-2,2 9 2,4 3-5,0 5 1,3-1-2,-3-2-1,-2-1 1,3-3 0,-6-7-4,0-5-3,-5-1 3,-3-8-19,-1-7-17,-11-12-20,-4-12-32,-3-4-30,-5-7-26,-3-2-42,-2-6-88,0-5-193,0-15 43</inkml:trace>
  <inkml:trace contextRef="#ctx0" brushRef="#br0" timeOffset="119284.3469">5853 3745 1226,'-2'-15'-34,"2"15"21,-5-20 11,5 20 5,-4-14 7,4 14 7,0 0-6,0 0 1,-2-19-6,2 19-2,0 0-6,0 0-1,0 0-4,0 0 0,0 0 1,0 0 6,0 0-2,0 0 18,0 0-1,0 0 19,0 0-7,6 66 6,-4-35 1,5 7 13,2 12-2,-3 5-2,7 24-2,2 1-5,-1 3-1,5-4-1,3 6 0,0-3-1,6 1-9,2 3 7,1 1-1,-1 3-2,2-3-2,0 2-2,-3 1 1,-2-5-1,-1-1-22,-8-4-42,-4-4-34,-6-11-49,-6-14-60,-2-7-332,-2-4-20</inkml:trace>
  <inkml:trace contextRef="#ctx0" brushRef="#br0" timeOffset="119686.6162">4773 4664 1417,'-14'-7'-14,"7"-2"3,7 9-1,-15-9 7,15 9-4,0 0 13,-13-9 4,13 9 1,0 0 1,0 0-9,-12-10-4,12 10-1,0 0 1,0 0-2,0 0-1,0 0 3,0 0 0,0 0 1,0 0 9,57 15-1,-35-8 2,2 3 3,8 5 1,2 1-1,11 4 6,16 14-1,2 1-2,5 2 4,1 3 19,8 5-1,10 6-3,2 7-5,2-1 4,2 4-5,3 0 2,1-4-3,-1 2-5,-4-2 2,-9-2-21,-2-5-21,-15-2-31,-1-7-33,-14-1-26,-13-9-45,-13-10-312,-8-1 28</inkml:trace>
  <inkml:trace contextRef="#ctx0" brushRef="#br0" timeOffset="120046.8563">4297 5709 1410,'-26'-2'40,"4"1"-3,6-3-5,-1 0-1,17 4-4,-17-3 24,17 3 15,0 0 6,-23-6 1,23 6-9,0 0-8,0 0-10,0 0 0,0 0-10,0 0-2,47-23-4,-16 18-4,11 0-1,14 1-2,7 2-4,26-2-3,5 3-1,6 2 0,1 2-1,-2 2-5,6 2-1,6-2 0,3 2 0,-1 1 3,-2 2-6,-4-3 1,-6-1-18,-6 1-21,-8-1-16,-16 1-23,-13-5-13,-2 5-29,-12-4-20,-4 2-27,-8-5-36,-4 5-314,-10-3-16</inkml:trace>
  <inkml:trace contextRef="#ctx0" brushRef="#br0" timeOffset="120389.0856">4065 6203 1536,'-19'5'43,"8"0"-12,11-5-6,0 0-2,0 0-5,0 0 4,0 0 4,0 0-2,0 0 3,39-29 4,-5 19-4,14-5-2,25-2-2,7-2 0,4 0-6,10-3 3,3 4-4,5-3-1,3 2-3,2 2-2,4-2-1,10-1 3,3 1-1,-1 2-5,4 1-12,-3-4-11,1 1-10,-6 2-7,-2 2-1,-10-2-7,-10 2-18,-10 3-23,-20 0-21,-19 5-14,-5-1-20,-7 1-60,-9 1-200,-8 0 90</inkml:trace>
  <inkml:trace contextRef="#ctx0" brushRef="#br0" timeOffset="120722.3061">6753 5908 1168,'0'0'35,"13"4"-2,-13-4 0,0 0-3,0 0-6,0 0-6,0 0 4,0 0 0,-37 13-6,12-9-1,-13 1-2,-2 3 2,-15 1 1,-21 6-3,-5 3 3,-8-1-5,-13 3-1,-1 2 3,-8 2-4,0 1-4,-10 4 4,-8 2 7,-9 3 5,-4 0 15,0 0 16,2-1 3,7-3-5,7 1-1,15-2-6,3-3-5,16-1-1,7-4-6,11 0-4,17-5-19,14-6-20,11-3-33,6 2-34,7-6-20,4 2-19,15-5-47,0 0-109,0 0-140,0 0 75</inkml:trace>
  <inkml:trace contextRef="#ctx0" brushRef="#br0" timeOffset="121028.5102">6082 5920 1102,'14'0'19,"-14"0"-6,22-3-1,-22 3 0,0 0-5,19 3 3,-19-3 7,0 0 5,0 0 3,0 0 2,0 0 5,0 0 0,-32 41 3,13-24-8,-9 4-2,-10 6 23,-18 11-5,-6 6-1,-7 4-8,0 1 0,-5 2-5,-9 7 0,-4 0 0,-4 5-4,-7 2 3,-2 1-4,6-2-6,-1-1 2,6-4-6,8-6 1,5-4 0,10-3-14,9-6-17,12-10-13,12-4-33,6-7-26,3-2-23,5-6-18,6-1-19,3-6-288,10-4 54</inkml:trace>
  <inkml:trace contextRef="#ctx0" brushRef="#br0" timeOffset="121336.7157">6014 6216 1222,'20'-8'18,"-2"5"11,-6-2 4,-12 5 7,20-5-8,-20 5 4,0 0 4,16-4-5,-16 4-1,0 0-3,0 0-6,0 0 6,3 27 6,-3-27-1,-17 41-1,-1-13-2,-9 9 0,-15 16-3,-9 3-7,-4 7 1,-2 7-1,-4 5-2,-3 4-2,-2 1 1,-2 3-2,1 1-2,-5 2 0,0-3-2,2 0 3,4-6-2,3-6-2,6-2-6,1-6-14,5-9-8,7-4-17,8-11-11,11-10-24,3-5-21,6-7-20,1-2-22,2-5-43,6-7-301,7-3 19</inkml:trace>
  <inkml:trace contextRef="#ctx0" brushRef="#br0" timeOffset="121615.9024">5991 6650 1335,'10'-3'-15,"-10"3"1,13-6-4,-13 6 8,0 0 13,0 0 0,0 0 5,0 0 7,0 0 7,-7 46 10,-1-23 14,0 4 3,-4 5-4,-6 12-2,-10 17-1,1 1 0,-7 4-3,-2-4 2,-3 8-12,-1 0 2,3 8-18,-1-3-8,-3 4 6,2-3 2,2 0-3,-1-6-7,2-3-12,6-2-18,2-6-15,6-11-27,4-8-23,4-7-25,-2-5-53,8-4-271,-2-6 49</inkml:trace>
  <inkml:trace contextRef="#ctx0" brushRef="#br0" timeOffset="132722.8369">9538 3972 1144,'-13'12'-58,"13"-12"-1,-10 9 2,10-9 8,-11 11 12,11-11 16,-10 12 14,10-12 9,0 0 1,-13 14 3,13-14 4,0 0-1,-8 9 10,8-9 6,0 0 10,0 0 12,-12 11 3,12-11 7,0 0-1,0 0 5,0 0-9,0 0 6,0 0-12,0 0-7,0 0-4,50-13-6,-19 1 0,14-3-3,31-10-2,9 0-3,10-3 0,13-2 4,4-3 0,5 3 4,2-4 2,-2 0-1,-5-1-1,-2 2-5,-7 3 2,-3 3 0,-10 1-4,-10 3-2,-22 6-1,-10 3 1,-11 1 1,-2 1-7,-10 2-15,-1 1-25,-4-2-21,-2 3-19,-7 1-28,-1-1-5,-10 8-8,0 0-5,7-13-10,-7 13-12,0 0-264,0 0 91</inkml:trace>
  <inkml:trace contextRef="#ctx0" brushRef="#br0" timeOffset="132980.8368">11244 3433 1061,'-10'-8'-23,"10"8"17,-16-8 15,16 8 24,0 0 20,-18-9 18,18 9 13,-9-8 13,9 8 8,0 0 1,0 0-6,-13-11-15,13 11-8,0 0-12,0 0-7,0 0-7,0 0-8,20-22-2,-20 22-7,29-3-3,-13 1-2,5 2-4,-21 0-2,39 2-8,-21 1 2,0 2-2,-5 1-4,4 0-2,-4 3 3,-4 0-2,0 2 2,-9-11 2,4 28-1,-8-13 1,-5 2-11,0 1-12,-2-2-18,0 1-24,-3 0-28,1 2-32,1-2-34,1-2-39,2-5-86,3-3-248,-2 2-21</inkml:trace>
  <inkml:trace contextRef="#ctx0" brushRef="#br0" timeOffset="133686.6641">11901 3304 1329,'0'0'-53,"0"0"2,0 0 12,0 0 13,0 0 12,0-20 5,0 20 5,0 0-2,0 0 0,0 0-1,0 0 1,0 0-5,0 0 3,0 0-2,0 0 3,0 0 1,0 0 2,0 0 3,0 0-2,0 0 1,0 0 3,0 0-4,0 0 5,0 0 3,0 0 10,-26 35 2,26-35 5,0 0 9,-17 9 4,17-9 3,-15 6 2,15-6 1,-17 4-1,17-4-2,-16 1 8,16-1 11,0 0-2,-25-1 0,25 1 3,0 0-1,-19-10 1,19 10-7,-9-9-3,9 9-8,0 0-3,-4-22-6,4 22-2,0 0-4,15-26-5,-3 17-4,-3-2-2,4 4-2,2 0-1,-1-3-2,5 4-1,-3 1 1,5 1-1,-2 0-1,0 2 1,0 1-5,-19 1 3,36 1-2,-18 3-2,-3 0-1,-1 1 5,-1 5-4,-2-1 3,1 3 2,-5 1 2,-1 2 1,-5 3 4,-1-2-1,-1 2 3,-5-1-4,-3 3 4,-3 2-3,0-3-1,-2-2-1,-2 3 2,0-6-1,-4 0-1,4-2 2,1 3-1,-2-6-2,1 0 3,3-3-2,-2 1 0,1-1 3,14-6-3,-22 4 0,22-4 1,-20 0-3,20 0-1,0 0-3,0 0-1,-19-15-2,19 15-3,0 0 0,0 0 0,0 0 0,29-24-4,-12 20 1,-17 4-1,33-6-1,-14 6 6,2-1 1,0 2-1,-21-1 4,42 2-2,-21 2 0,2 0 0,-6-1 0,3 1 2,-1 0-5,-2 0-20,1-1-28,-4 1-28,-14-4-28,23 6-27,-13-2-14,-10-4-41,0 0-142,0 0-160,20-14 5</inkml:trace>
  <inkml:trace contextRef="#ctx0" brushRef="#br0" timeOffset="133986.6567">12364 2612 1512,'0'0'80,"-5"-19"-4,5 19-1,0 0 14,-4-17 14,4 17 9,0 0-5,0 0-13,0 0-14,0 0-11,0 0-14,0 0-6,0 0-7,0 0-2,0 0-6,0 0-1,0 0-3,0 0-1,9 60-4,-7-38-2,0 2-3,3 0-2,-3 4 1,1 0-3,1-1 0,-2 1 0,3-1 0,0 0-1,-3-2 0,1-2-28,0-4-24,1-1-27,-2 0-25,-1-3-35,1 0-28,-2-15-18,7 19-32,-7-19-92,5 8-306,-5-8-99</inkml:trace>
  <inkml:trace contextRef="#ctx0" brushRef="#br0" timeOffset="134352.9111">12683 2651 1575,'2'-15'19,"-2"15"-4,0 0 4,-2-20 1,2 20 25,0 0 14,0 0 8,-3-23-3,3 23-9,0 0-9,0 0-8,-8-13-8,8 13-3,0 0-5,0 0 1,0 0-6,-30 28 2,18-11-8,0 2 3,1 4-2,1 2-1,-1 4-3,3 0 2,-1 5-3,3-1 4,4-2-2,0-1 2,2 1-2,4-2 2,-1-1 1,1-3-1,6 0-3,-2-3-1,4-3 3,-2-1 4,2-5-1,-2-3 4,5-3 0,-2-3-1,-13-4-1,25-2-3,-25 2-1,25-19-5,-13 8-4,-4-4 2,-1 1-3,-4-1-1,-3 15-1,3-31-9,-3 31-8,-17-27-13,5 18-9,3-1-23,9 10-41,-26-8-40,26 8-49,-21 3-123,10 2-208,11-5-28</inkml:trace>
  <inkml:trace contextRef="#ctx0" brushRef="#br0" timeOffset="136868.3635">7810 3546 1311,'0'0'-91,"-6"-15"15,6 15 11,0 0 5,0 0 6,-13-11 4,13 11 5,0 0 7,-24 2 8,24-2 5,-32 12 7,12 0 5,-10 5 8,-9 7 4,-13 16 6,-7 8 9,-8 9-1,-2 6 5,1 5 5,-1 7 2,-5 3-2,3 4 1,-3 2-11,2-4 0,-2 3-14,0-1-2,-4 2-8,1 1-10,1 2-8,0-2-12,0-3-8,1-4-8,-3 2-8,2-8-15,0-2-109,3-9 64</inkml:trace>
  <inkml:trace contextRef="#ctx0" brushRef="#br0" timeOffset="137292.9805">8000 3889 556,'0'0'33,"16"-9"0,-16 9-4,0 0 0,12-5 3,-12 5-2,0 0 9,0 0 3,12-8-5,-12 8-5,0 0-5,0 0 0,0 0 1,0 0-11,0 0 1,0 0 1,0 0-4,0 0-2,0 0 5,0 0 8,0 0-2,-38 57 6,9-24-3,-19 18 1,-10 4-3,-9 9 5,0 1-16,-6 5 4,-8 0 1,-2 4-4,-1 5 0,-1-1 3,2 7-4,5-1-2,2 0 7,0 0-9,-1 0 3,6-5-1,-2-1-14,7-3-8,3-8-11,4-4-15,3-6-14,6-4-17,5-7-21,11-10-25,5-9-57,9-6-132,2-4 182</inkml:trace>
  <inkml:trace contextRef="#ctx0" brushRef="#br0" timeOffset="137640.6111">8165 4495 752,'27'-10'-56,"-7"0"7,-6 4 17,0 0 27,-14 6 19,16-7 16,-16 7 14,13-6 2,-13 6 1,0 0-2,17-4-4,-17 4-2,0 0-6,0 0 9,0 0-4,0 0-2,0 0 1,0 0-2,0 0 4,0 32 5,0-32-6,-32 31 1,8-6 2,-8 4 3,-17 12-2,-8 7 0,-11 2-4,-9 7-3,-5 11 0,-7 4-2,-7 2-7,3 2 0,-19 16 18,21-13-3,2-1-6,2-6-3,0-4-9,4 0-16,3-5-13,6-8-13,6-4-13,7-5-24,6-4-23,15-11-24,8-9-29,7-3-42,5-5-248,8-6 68</inkml:trace>
  <inkml:trace contextRef="#ctx0" brushRef="#br0" timeOffset="137930.6934">8485 4921 1106,'48'-8'-69,"-15"1"-11,-5 1 3,-8 2 7,-2 2 28,-6-1 28,-12 3 27,20-5 25,-20 5 16,21-2 8,-21 2-11,0 0 1,19 0 3,-19 0-5,0 0 2,0 0 1,0 0 3,0 0-3,0 0 0,0 0-4,-32 32 0,2-16-10,-14 6-23,-21 12 0,-8 2 0,-7 3 3,-7 4-5,-6 1-2,-5 2-6,-2 0 4,5-3-1,4 1-6,5-3-33,6-1-21,7-1-20,3-4-23,7-2-27,12-8-39,11-6-224,8-6 105</inkml:trace>
  <inkml:trace contextRef="#ctx0" brushRef="#br0" timeOffset="138140.4977">9081 5296 1152,'30'4'3,"-13"0"-23,-12 2-12,-5-6-7,0 0-2,-40 30-1,-1-11 2,-26 5 9,-10 2 5,-11 1 1,-5 3 4,-11 3-15,-10 0-29,-20 4-67,-35 4-74,-15 3 70</inkml:trace>
  <inkml:trace contextRef="#ctx0" brushRef="#br0" timeOffset="142032.5345">10200 7374 594,'0'0'22,"0"0"-2,-10 9-10,10-9-5,0 0 3,0 0-3,0 0 3,0 0 7,0 0 3,0 0-2,0 0 2,-10 11-3,10-11 6,0 0-2,0 0 4,0 0 11,0 0 2,0 0 7,0 0 6,0 0 5,0 0 4,0 0 3,0 0 0,0 0 0,0 0 0,0 0 4,0 0-1,-8 9-4,8-9-1,0 0-7,0 0-2,0 0-5,0 0-2,0 0 0,0 0-5,0 0-7,0 0-2,0 0-1,0 0-7,0 0 0,0 0-4,0 0-2,0 0-4,0 0 0,0 0 0,31 10 2,-12-6-4,6-3 0,8 2-2,13 0 3,1 2-3,9-2 6,5 2 1,2-3-1,2 3-1,-1-3 6,29 1-6,-3 0 2,2-2-2,-13-1 2,-10 0 6,-1 0 3,2 0-5,-7 0-1,-4-1 0,-10 1-3,-5 0-2,-8 0 0,-5 0-6,-1 0-12,-7 0-16,-3 0-14,-20 0-19,24 1-12,-24-1-15,12 4-17,-12-4-14,0 0-10,0 0-30,0 0-46,0 0-281,4 9 14</inkml:trace>
  <inkml:trace contextRef="#ctx0" brushRef="#br0" timeOffset="143276.4396">12277 7510 1192,'0'0'-59,"0"0"13,0 0 7,0 0 13,0 0 4,0 0 2,0 0-1,0 0 2,0 0 1,15 6 3,-15-6 2,0 0-2,0 0 5,0 0 4,0 0 4,0 0 2,0 0 1,0 0 5,0 0-2,0 0 4,0 0 1,0 0-2,9 9-5,-9-9 7,0 0-1,0 0-2,0 0 0,0 0 7,0 0-3,0 0 3,0 0 2,0 0-2,0 0-1,0 0 3,0 0-4,0 0 4,0 0 4,0 0-2,0 0 6,0 0 2,0 0-3,0 0 5,0 0 2,0 0-1,0 0 3,0 0-2,0 0 3,0 0-3,0 0 1,0 0 8,0 0 3,0 0-6,0 0 2,0 0-4,0 0-3,0 0-4,0 0-3,-24-36 0,24 36-3,0 0-4,0 0 1,13-23-4,-13 23 1,11-13-6,-11 13-1,14-14-1,-6 8 5,-8 6-3,20-11 10,-20 11-11,21-9-2,-10 7 1,-11 2 0,19-8-1,-19 8 0,24-3-2,-24 3 2,20 0-2,-20 0-1,23 0 2,-23 0-4,22 6 1,-22-6-2,16 7 3,-8-2 6,-8-5 1,14 21 2,-12-11 1,-2-10 3,0 32-3,-4-11 4,-5 2-7,-2 0 3,0-1-3,-3 7 4,-4-5-2,1 0 0,0 0-3,-6 0-1,2-4 3,1 0 1,1-3-6,1-2 3,0-1 1,0-2 0,1-3-4,3-1 3,1-1-1,-1 0 3,14-7-5,-22 4 4,22-4-2,0 0 0,-25-4-5,25 4-2,0 0-1,-14-17 0,14 17 1,0-17-9,0 17 5,0 0-1,10-29 0,-10 29 1,10-15-3,-3 6 4,-7 9-2,15-13 4,-3 7-2,-12 6 0,19-10 2,-6 9-2,-13 1 1,22 0 2,-22 0-4,27 8 5,-13-3-2,2 0 3,-3 2 0,2 3-1,1-3 2,-2 4-2,1-2 1,0 0 1,-2-1-3,1 1 5,-4-2-3,1 1 2,1-1-2,-12-7 2,15 10-6,-15-10-8,16 9-18,-16-9-18,11 5-22,-11-5-25,0 0-37,0 0-53,16 2-343,-16-2-31</inkml:trace>
  <inkml:trace contextRef="#ctx0" brushRef="#br0" timeOffset="144340.6841">12986 7184 1381,'14'-7'-47,"-14"7"7,0 0 11,0 0 19,0 0 16,7-12 11,-7 12 10,0 0 5,0 0 5,0 0 2,0 0-2,0 0 3,0 0 3,-3-23 5,3 23-4,0 0-4,0 0 0,0 0 2,-15-13-4,15 13 0,0 0-1,-23-6-3,23 6-3,-22 0-2,22 0 2,-23 2-4,23-2-3,-24 6-4,12-3-2,12-3-1,-22 8-3,22-8-4,-14 10-1,14-10 2,-15 11-3,15-11 2,-7 14 1,7-14 4,0 0-1,0 0 3,18 30-2,-5-18-3,-2-3 1,7 2-5,1 0 2,0 4-3,2-4 0,-1 2-1,-2 3 0,2-3 0,-4 0 0,2 2 3,-5 0-1,3 1-1,-5-3 3,-4 3-2,-2-4 2,-5 6-10,0-18-14,-12 30-6,1-17-6,-1 3-3,-7-4-23,1-5 10,1 0 4,0-1 5,17-6 2,-31 0 3,13-2 5,18 2 5,-22-9 2,22 9 4,-14-16-2,9 5-1,5 11 3,0-23 4,0 23-2,12-30 1,-3 15-3,3-4 5,-1 0-2,4 3 8,-2-3 1,-1 2 0,1-1-1,-3-2 2,0 1-5,-1-1-16,-4 2-13,-5 1-7,0 17-15,-7-35-7,-4 18-1,-2 2-10,-3 2-7,-3 1-18,-2 2-33,-2 3-78,-2 1-135,2 5 141</inkml:trace>
  <inkml:trace contextRef="#ctx0" brushRef="#br0" timeOffset="147408.6491">6692 6119 918,'-18'6'-42,"6"-1"8,0 2-2,12-7 6,-20 8 1,20-8 12,-14 7 5,14-7 11,0 0 0,-13 9 5,13-9 6,0 0 0,0 0 4,-13 8 8,13-8 6,0 0 4,0 0 0,0 0-2,0 0-4,44 5-3,-26-3 3,2 0-8,2 2-3,5 0 1,3 1 1,8 2-3,2 0-1,11 4 2,4 2-7,26 7 5,1 2-1,11 3-4,3 3 9,5 0-4,3-1-3,4 5 0,5-1-2,2 1 6,4-3 3,5 0 6,5 0-3,0 0 8,-5-5-1,-3 3-4,-4-3 3,-12-2-3,-4 1-2,-15-3-5,-6 0-3,-18-5-1,-13-3-3,-11-1 3,-2-1 3,-9-3-6,1 1-1,-5-3 1,-1 1-1,-4-1-3,0 0 1,-2-2-1,0 1-15,-16-4-14,21 8-11,-21-8-13,20 4-17,-20-4-29,0 0-92,13 0-177,-13 0 123</inkml:trace>
  <inkml:trace contextRef="#ctx0" brushRef="#br0" timeOffset="147922.6145">7054 6266 951,'0'0'-41,"-20"-5"1,20 5 4,-16-7 5,16 7 2,0 0 4,-21-4 6,21 4 3,0 0 0,0 0 5,-20-4-4,20 4 1,0 0 0,0 0 0,0 0 3,-19 0 14,19 0 8,0 0 3,0 0 16,0 0-3,0 0 2,0 0-6,0 0 0,0 0 3,0 0-4,45 33 4,-30-25-2,5 1-5,2 2 0,4 1 1,5 4-9,0-1 4,9 5-2,4 2-2,15 6-1,5-1-1,0 3 1,6 1-1,0 2-1,3 1 1,3 0-4,-3 2 1,4 1-1,0-2 0,-1 2 0,4-3 6,-3 2 3,3-1-4,-3-4-1,-2 0 1,-4 0-2,-1-5 3,-7-1-4,-10-4 9,-11-5-11,-7-2 1,2 0-2,-3-1 6,-5-1-4,-3-2 5,-3-3-4,-1 0-5,-4 1-2,0-2-9,-1-1-9,-5 0-6,-12-5-5,24 5-19,-16-2-36,-8-3-103,0 0-90,0 0 204</inkml:trace>
  <inkml:trace contextRef="#ctx0" brushRef="#br0" timeOffset="148342.2293">6977 6271 783,'-8'-10'9,"0"-5"-5,0 6 4,8 9-3,-10-17 3,10 17 11,-8-13 14,8 13 4,0 0 6,-7-16-6,7 16-4,0 0-9,-3-15-7,3 15 3,0 0-4,0 0 1,0 0-3,30-13-4,-16 13-2,-14 0 1,47 6 4,-17-3 8,12 3-5,13 4 3,25 2 5,11-1 5,5 2-4,3 0-4,2 3 8,6-3 2,-3 2 1,8 0-1,2 0-4,-2 1-7,-2-5 1,3 3 1,-6-3-2,-2 3 0,-8-7-4,-6 1-2,-21-1 0,-14-1-1,-11-2-3,-4 0-20,-7 1-8,-6-3-7,-1 3-6,-5-5-15,-2 3-4,-3 1-6,-17-4-7,23 3-10,-23-3-14,15 7-11,-15-7-26,10 7-203,-10-7 157</inkml:trace>
  <inkml:trace contextRef="#ctx0" brushRef="#br0" timeOffset="154988.8422">8335 7788 852,'-12'5'-17,"12"-5"-1,0 0 1,0 0 5,-18 4 3,18-4 13,0 0 5,0 0-3,0 0 2,0 0 0,0 0 1,0 0 1,0 0-7,0 0 1,0 0 4,0 0-2,0 0 8,0 0 6,0 0 5,0 0 6,0 0 7,0 0 4,0 0 2,0 0-4,0 0-3,0 0-5,0 0-1,0 0-7,0 0-3,0 0-3,0 0-7,0 0 5,0 0-4,0 0-1,0 0 0,0 0-1,0 0 5,0 0-4,0 0 10,0 0 8,0 0-5,0 0 2,0 0 0,0 0 2,0 0-1,0 0 2,0 0-2,0 0-5,0 0 2,0 0-8,0 0 4,0 0-4,0 0-1,0 0-5,0 0 1,0 0-4,0 0 3,0 0 0,0 0 3,0 0-11,0 0-7,0 0-7,0 0-15,0 0-9,0 0-7,0 0-2,0 0-2,0 0-6,0 0 8,0 0-7,0 0-7,0 0-4,0 0-8,0 0 2,0 0-1,0 0-11,0 0-6,0 0-19,0 0-170,42-19 206</inkml:trace>
  <inkml:trace contextRef="#ctx0" brushRef="#br0" timeOffset="155670.2149">8380 7764 716,'0'0'3,"0"0"11,0 0 5,0 0 4,0 0 6,0 0 3,0 0 3,0 0 13,0 0-6,0 0 1,0 0 4,0 0-4,0 0 5,0 0-2,0 0-5,0 0-2,0 0 17,0 0 0,0 0-1,12-8 4,-12 8-1,0 0 3,0 0 0,0 0 2,0 0-1,0 0-1,0 0-2,0 0-5,0 0-2,0 0-5,0 0-3,0 0-7,0 0-1,0 0-4,0 0-3,0 0-4,0 0-2,0 0-4,0 0-2,0 0-4,0 0-3,0 0 0,0 0-1,0 0-3,0 0 0,0 0-3,0 0 0,0 0-3,0 0 4,0 0-3,0 0-2,0 0 2,20 15 0,-20-15-2,11 10 2,-1-3 0,1 2-1,1-2-2,0 2 4,-1 2 0,1-3 2,1 1-3,0 0-2,-1 2 3,0-4 0,-2 1-3,-10-8 2,17 11 0,-9-5 1,-8-6 0,13 10 1,-13-10-2,11 8 3,-11-8 0,0 0 0,12 10 0,-12-10 1,0 0 0,11 7 1,-11-7-1,0 0 0,0 0 5,0 0 17,11 9 9,-11-9 10,0 0 6,0 0 8,0 0 2,0 0-4,0 0-4,0 0-8,0 0-1,0 0-8,0 0-3,0 0-7,0 0 2,-22-40-6,22 40-2,-14-21 0,3 10-3,2 2-1,9 9 4,-16-20-14,7 11-4,-1-1 2,10 10-2,-16-17 1,16 17-1,-10-14-1,10 14-2,-10-11 6,10 11-7,-9-11 2,9 11-2,0 0-2,-11-12 1,11 12-2,0 0-3,0 0 1,-8-12 0,8 12-1,0 0 1,0 0 0,0 0 0,0 0 2,0 0 1,0 0 0,0 0-2,0 0 5,0 0-18,0 0-22,0 0-47,0 0-46,54 24-55,-43-19-56,2 4-146,-2-1-99,1 1-49,-12-9-41</inkml:trace>
  <inkml:trace contextRef="#ctx0" brushRef="#br0" timeOffset="170318.2943">1820 8690 709,'0'0'95,"15"8"-26,-15-8-2,0 0 11,0 0 4,12 7 16,-12-7 7,0 0-7,0 0-1,11 7-2,-11-7-4,0 0-6,0 0-6,0 0-6,0 0-8,0 0-6,0 0-6,15 6-7,-15-6-5,0 0-1,0 0-5,0 0-2,0 0-7,0 0 3,0 0-1,0 0 9,0 0 5,0 0 1,0 0-5,0 0-1,0 0 0,0 0-1,0 0-4,0 0-7,6-32-4,-6 32-3,8-19-7,-4 8 1,-4 11-2,14-24 1,-3 15-4,-1 0-3,3-2-2,-13 11-2,23-12-2,-12 7 0,-11 5-1,23-2-1,-23 2 0,22 7-4,-22-7 4,16 15 2,-9 0 1,-3 2 0,-4 2 0,-2 6-5,-4 3-2,-3 7-8,-6 1-1,-2 4 0,-3-1 0,-2-3 2,-4 0 1,1-4 3,3-6 2,2-1 2,-2-4 2,3-1-1,1-7 4,0 0-2,2-5 0,1-4-8,-2-1-6,17-3-2,-27-3 6,27 3-2,-26-12-1,18 5 0,8 7 0,-14-22 1,12 8 0,2 14 4,5-26 0,-1 11 1,9-2 2,-1 1-1,4 3 2,-2 2 0,3 2 1,0 3 1,0 2-1,2 0 2,-19 4-9,38 2 7,-19 4 3,0 0-1,-1 1-17,2 3-21,-1-1-6,3 1-21,-4 0-12,0-3-16,-2 1-9,-1-4-11,2-1-7,-17-3-19,30-2-34,-15-6-259,-4-1 53</inkml:trace>
  <inkml:trace contextRef="#ctx0" brushRef="#br0" timeOffset="171180.2204">2132 8322 1162,'0'0'-29,"-11"-15"4,11 15 6,-8-11 11,8 11 10,0 0 17,-8-13 12,8 13 5,0 0-1,0 0-2,0 0 4,-6-16 2,6 16 7,0 0-5,0 0-8,0 0-4,0-24-1,0 24 3,0 0-4,10-24 0,-6 15 0,-4 9 2,15-25-7,-4 10 2,5-2-1,-2 3-2,3 0-2,1 3-4,-1 1-1,0 3-4,-2 0-2,1 4-2,-16 3-3,30 0-2,-15 6 3,-2 2-1,-3 3 5,1 4-2,-3 4 1,-5 3 5,2 0-3,-5 2-5,-2-4 0,-1 6-1,-2-3 0,-3 2 3,-1-4 1,-1 1-4,1-4 2,-2-2 1,3-1 1,0-3-4,-3 0 4,2-4-3,9-8-12,-18 10-5,18-10-3,-20 1-1,20-1 0,0 0 7,0 0-1,-25-12-3,25 12 3,0 0-5,0-24 7,0 24-4,0 0 4,15-22-6,-15 22 2,16-14-2,-4 10 3,-12 4 1,22-3 5,-22 3-1,28 0-1,-28 0-2,30 5 8,-15-1-7,-2 1 5,6 2-20,-5-2-11,3 0-9,-2 0-6,0-2-5,-1 1-3,-14-4-7,26 0-11,-26 0-7,30-7-2,-15 0 6,-3-3 3,-1-2 7,0-1 3,-3-6 6,0 0 4,-2-2 13,1 1 12,-4 2 11,-2-3 9,-1 2 11,0 0 14,-1-1 12,1 20 6,-3-31 8,1 16 10,2 15 2,-5-26 6,5 26 3,-2-20-16,2 20-10,-2-18 1,2 18-12,0 0 2,-6-14-10,6 14 8,0 0-8,0 0-3,0 0 4,0 0-9,-10 40-1,10-40 1,-2 27-2,4-12 7,-2-15-7,2 32 10,2-17-5,0-3 0,2 3 8,-6-15 8,11 20-12,-4-12 9,-7-8 3,16 12 6,-16-12-1,19 3 0,-19-3 3,24-8-2,-12-1-6,2 0 4,0-7-9,-3 0 1,-1-2-12,-4 2 0,-1-3 0,-3 3 7,-2-2-6,0 18-1,-9-34-3,1 22-1,-5 2-3,1-1-6,-4 3 1,16 8-29,-24-1-46,24 1-55,-26 6-117,13 1-161,13-7 80</inkml:trace>
  <inkml:trace contextRef="#ctx0" brushRef="#br0" timeOffset="177012.4493">6359 3439 20,'0'0'9,"0"0"-5,-12-9-2,12 9 2,0 0-3,0 0 5,0 0-2,-18-7 0,18 7-3,0 0 0,-15-6 1,15 6 0,0 0 0,0 0 2,-20-4-3,20 4 2,0 0-3,-22-7 2,22 7-2,-14-1 1,14 1 1,-20-5 0,20 5-2,-21-2-2,21 2 1,-22-3-3,22 3 0,-24-4-6,24 4-10,-28-4 7</inkml:trace>
  <inkml:trace contextRef="#ctx0" brushRef="#br0" timeOffset="177708.6314">5793 3646 52,'0'0'2,"0"0"10,0 0 6,0 0 9,0 0-5,0 0-3,0 0-9,0 0-14,0 0-23,0 0-18,0 0 15</inkml:trace>
  <inkml:trace contextRef="#ctx0" brushRef="#br0" timeOffset="177896.4221">6113 3560 278,'15'-7'69,"-15"7"-6,0 0-13,9-10-5,-9 10-2,0 0-7,10-9-5,-10 9-7,0 0-6,0 0-18,0 0-12,7-16-20,-7 16-21,0 0-24,0 0-88,0 0 56</inkml:trace>
  <inkml:trace contextRef="#ctx0" brushRef="#br0" timeOffset="181239.3602">6272 3507 497,'0'0'26,"0"0"2,0 0-10,0 0 2,0 0 0,0 0 8,0 0-5,0 0 0,0 0 2,0 0 4,-21-32 0,21 32 7,0 0-4,-17-10 3,17 10-3,0 0-3,-20-8-4,20 8 0,-16-5-5,16 5-4,-21-4 1,21 4 6,-26-2-7,10 1-3,16 1 1,-37-3-4,17 3-1,-4 3 1,-1-3-1,-7 1-1,-1-1 0,0 4-2,0-2 4,-8 2-8,3-1 1,0 1 0,4 0-1,0 2 0,1-3 2,1 4 0,-4-5-1,1 7-5,4-3 4,-1-1-4,0 1 2,2 0-2,-1-1 4,1 3 1,2-1-6,-1-3 3,1 6-5,1-4 7,2 3-4,-1-1 1,1-1-2,-1 4-1,3-4 4,-1 3-4,0 1 2,-2-2 0,3 3-1,-4-1 5,4 0-1,-1 1-1,-2 3 1,1-2 2,-1 2-1,-2 1-2,5-5-2,0 3 3,-2 3 0,1-5-3,3 0 0,-2 4 6,2-3-6,-1 3-1,1-1 5,2-2-5,0 1 1,-1 1 3,0-2-6,3 2 2,-2-2 1,2 3 1,-2-3-1,6 0-3,-3 2 5,0 1 0,2-1 0,-1 2 2,0 1-3,0-1-1,1 0 0,-2 0 1,3 3 1,-1-2-2,-1 1 6,2-1-4,1 2 0,-3 1 2,2-1-5,1 0 6,-1 0-3,2 0 3,0-1-6,1 0 2,-2 1 0,0-2 3,4 1-2,-2 0 5,1-3 0,-1 2-6,1 1 3,-2-1 4,3 1-10,-2-2 6,2-1-5,-2 1 1,4-2 0,-4 2 4,0-3-2,3 6 2,-4-1 8,-1 0 9,5 1-8,-3 1-4,-3-3 4,3 1 1,0 2 2,0 1-3,-1-2 4,2 1-7,2 2 2,-2-2 5,1 2-2,-1 2 3,1-1-1,3 1-3,-1 0 1,-2-2 2,4 1-9,-3 1 7,3 0-1,-2 2-4,3 0-2,-1 1 4,0 1 1,2-1 0,0 3 2,0-1 6,-1 3-2,1-1-2,0 6-1,2 1 2,-2-2-3,2 1 2,-2 1-3,2-5 2,0 0 0,0 0-4,2 4-2,-2-6 1,0 3-2,2-2 7,0-3-1,0 2 1,1-1 1,-1 1-4,0-2-2,0 0 1,0 0-3,0-1 14,2 5-4,-2-2 19,-1-2-1,2 7-3,0 1-5,1-2-2,1 0 0,-3 1-3,4-1-4,-4-1-2,2 3 3,0-3-2,-2 1 8,2-5-4,-3 0-3,5-1 2,-1 1-3,-1-1 0,0 0-1,-2 1-3,2-3 2,0 1-2,1 0 1,-1-3-1,-1 1-2,2-1 1,-1-1-2,1 2-1,-1-1-1,1-1 0,1 0 1,-2 3-2,2-5 1,-2 2-6,2 0 3,1-2 0,0 2 1,-3-2 0,2-3 0,0 4-3,3-4 8,-3 1 0,3 1-2,-3-2-3,5 1 3,-3 1-1,0-2 1,4-2 2,-2 5-4,0-3-17,1-1 3,2 0 0,0 0 1,-1 0 1,-2 0 0,4 0 2,-2 1-2,3-3 2,-4 2 0,3-1 0,-1-1 1,-1 1 0,2-1 1,-2 3 1,3-2 0,-3 0-3,1-1 4,0 2 1,0-2-2,-1 3 1,1-2 0,0 1 0,0-1 0,1 0 0,-1 1 0,0-1-1,0-2 0,1 3 3,-1-3 2,2 2 1,-2-2 1,-1 0 1,1-1-1,2-1-1,-3 0 1,2 1-1,0-5-1,-1 2 3,0-1-2,4 2 1,-6-3-1,5 1 1,-2-2-1,1 2 1,-2-2-2,2 1-1,0-1 2,-1 0-4,2 2 2,-2-4 0,2 1 0,-4 1-1,3-1 0,-1 1-1,2-2 0,-2 0-1,1 1 0,-2 0 4,1-1-3,1 2-1,0-2 4,-2-1-2,1 2-1,-1 0 0,2-3 1,-2 1-1,-1 0-1,2-1 1,-2 2 0,-12-7 0,22 8-1,-14-4 0,-8-4 2,19 9-2,-19-9 0,19 8-1,-10-3 2,-9-5-1,16 7 1,-16-7 0,20 8-1,-20-8 2,18 5-1,-18-5 0,22 4-1,-22-4 1,19 5 0,-19-5-1,19 3-2,-19-3 2,21 3 0,-21-3 4,19 2-4,-19-2 1,17 5-3,-17-5 1,0 0 2,25 1-3,-25-1 0,16 0 3,-16 0 0,0 0 0,22 3-2,-22-3 0,0 0 1,24 0-2,-24 0-2,17 0 0,-17 0-1,0 0 4,23 0-4,-23 0 4,0 0-3,23-3 3,-23 3 1,18-1-2,-18 1-1,0 0-1,20-5 2,-20 5 1,17-2-2,-17 2 3,0 0-2,23-3 1,-23 3 2,15-4-3,-15 4 0,22-6 3,-22 6-2,21-5 0,-21 5-1,21-7 1,-21 7 1,23-7-2,-12 4 0,-11 3 2,23-7-2,-23 7 2,22-7-2,-12 3 2,-10 4-2,19-8 3,-19 8 0,19-7-1,-19 7 5,17-8-2,-17 8-2,15-10 2,-15 10 0,15-12-3,-9 5 1,-6 7 1,12-11-3,-12 11 5,10-15-4,-10 15-1,14-15-1,-14 15 1,11-15 6,-7 5 1,-4 10 1,10-17 0,-10 17 0,11-22-2,-6 14 1,-5 8 3,8-22 1,-4 14-1,-4 8 5,13-25 0,-9 15-1,-4 10-2,8-22 0,-1 11 0,-3-3-2,-4 14-1,11-19 1,-7 6-2,-4 13 0,10-22-1,-6 13 6,-4 9 0,9-22 0,-4 13 1,-5 9 1,8-22-1,-4 11-3,-4 11-1,6-21 1,-6 21-3,7-21 3,-5 10-3,-2 11 0,6-21 1,-6 21-1,5-24-2,-1 14 1,-4 10-1,3-24 0,0 11 0,1-3 0,-4 16 1,5-24 1,-1 11 1,-4 13 1,4-26 2,-2 14-1,-2 12-2,4-27 1,-2 13-1,-2 14-1,4-26 0,-4 26-1,2-28-1,1 18 0,-3 10 0,3-27-1,-1 14 1,-2 13-3,4-27 0,-2 15 1,-2 12-3,2-26-2,0 13 7,-2 13-1,2-25-1,0 10 0,-2 15 0,4-28 0,-4 28 1,2-23-3,0 9 3,-2 14 0,2-27-2,1 14 1,-3 13 0,2-24-1,0 9 1,0 1-2,-2 14 1,2-27-1,-2 12-1,0 15 1,2-33 0,1 19-2,-3-4 2,0 18-2,4-32-1,-4 14 1,0 1 1,2 0 1,-2 17 0,2-33-4,0 18 4,-2 15-1,2-32-1,-2 17 3,2-1 0,-2 16-5,2-27 6,1 10-2,-3 17-2,2-26 5,0 13-6,-2 13 2,2-25-2,0 11 2,-2 14 1,1-26-4,-1 26 4,5-23-1,-5 23 3,2-26 4,0 17-5,-2 9 1,5-22 0,-5 22 0,2-24-1,-2 24-1,2-20 1,-2 20 0,3-23-2,-1 12 0,-2 11 3,2-24-1,-2 24 2,0-24-1,0 24 3,2-24 1,-2 9 2,0 15-2,2-24 0,0 10 2,-2 14-2,2-25-2,-2 25-1,0-26 2,2 14-1,-2 12-3,0-28 2,0 13 5,0 15-4,2-25-3,-2 25 5,2-26-5,-2 12 0,0 14 3,1-25-4,-1 25 4,3-28 1,-3 15-5,0 13-4,2-29 2,-2 16 0,0 13 2,4-26-2,-4 11 1,0 15 3,2-31-5,1 16 1,-1-3-1,-2 18-4,3-32 4,-1 17 4,0-3-7,-2 18 5,4-30 0,-2 14 1,-2 1-2,0 15 3,4-28 0,-2 12-2,0 1 5,-2 15-2,2-24 3,0 9 3,-2 15-1,3-29 0,-1 13 0,0 3-5,-2 13 4,2-30-2,-1 14-5,2 2 6,-3-4-2,0 18-1,4-33 0,-2 16-2,1 0-2,-1-2 3,0 2-2,0 0 1,0-2-1,1-1 0,-1 2 0,0-1-1,0 0 1,-1 0 0,2 0-1,-1-3 1,0 3 0,0-1-1,-1-2 2,2 2-4,-1-1 2,0 0 2,3-2-1,-3-3-2,1 4-1,0-2 2,0 2-1,1-2-1,-2 0 3,2 0-1,-2 0-1,0 2-2,3 3 1,-3-1 4,2-2-4,-2 3 1,2 1 2,0-2-5,-2 1 2,3 1 4,-3 1-4,0-3 4,3 1-3,-1 2-2,-2-2 0,2 0 3,-2 2-4,4-5 2,-2 4 2,0 1-3,2-3 1,0 1 1,-4-1-7,2 0 5,2-2-1,-2 3-1,-2-3 0,3 3 5,-3-2-3,2 0 3,-2 3-5,0-4 0,1 1 3,1 1 4,-4 0-4,2-1-2,0 1 5,0-2-2,-2 3 1,2-1 0,-2 1 1,3 0 0,-3 0-1,2-3 2,-2 3 0,0 1 0,0-1-6,2-1 4,-4 2-2,4-2 2,-2 1 0,0 0 2,0-1-3,0 3 4,0-1-2,0-1-3,0 19 2,-2-36-1,2 17-1,-2-1 0,-1 2 4,1-2-3,0-1 3,-2-3 0,0 1-3,-1 0 3,-1 1 0,-1-2 5,-1 3-8,2-1 2,-2-2-2,-2 3 2,2-1 0,0 0-2,-2 0 0,-2 1 3,2-2-4,-1 3 2,1-2-1,-2-1 2,-2 3-5,1-1 0,-1 0-2,-2 1 0,0 1-4,0 2-3,-4 2-4,-3 1-9,-9 4-12,-4 1-21,-4 6-24,-5 1-37,-1 5-42,-9 5-42,0 3-43,-3 1-87,-13 7-215,9-4-22,9 0-71</inkml:trace>
  <inkml:trace contextRef="#ctx0" brushRef="#br0" timeOffset="225737.9079">14479 2772 1458,'0'0'-74,"-6"-17"10,6 17 11,0 0 3,-4-16 12,4 16 4,0 0 7,-8-13 9,8 13 10,0 0-1,-8-15-1,8 15 3,0 0 2,0 0 7,-12-14 4,12 14 13,0 0 0,0 0 9,-6-13 3,6 13-1,0 0 7,0 0 6,0 0 0,-4-15-2,4 15 1,0 0-1,0 0-1,0 0-4,0 0-1,0 0-5,0 0 5,4-25-3,-4 25-5,0 0 2,0 0 6,6-13 6,-6 13 2,0 0 2,0 0 2,0 0-3,0 0 1,0 0 3,7-15-1,-7 15 2,0 0 1,0 0-3,0 0 2,0 0-2,0 0 1,0 0-4,0 0-2,0 0-4,0 0-2,0 0-4,0 0-6,0 0-5,0 0-4,0 0-3,0 0-5,0 0 0,0 0 1,-38 24-4,23-6 0,0 1-2,-1 3 1,0 7 1,2-2-2,1 5 3,3 1 7,-1-1 1,4 4 0,5-5-3,0 1 3,4-2 0,0 1 3,1-1-2,5-1 0,-1-2-1,1 0-3,-2-5-9,5 1-20,-1-5-24,0 2-30,1-7-27,2 0-39,0-3-45,0-3-50,-1-2-96,3-3-280,-15-2-108</inkml:trace>
  <inkml:trace contextRef="#ctx0" brushRef="#br0" timeOffset="226048.2789">14851 2911 1602,'14'-19'33,"-11"11"10,-3 8 0,11-17 19,-11 17 27,8-13 23,-8 13 12,6-12-2,-6 12-14,0 0-11,5-12-7,-5 12-13,0 0-12,0 0-8,0 0-7,11-10-6,-11 10-5,0 0-5,0 0-2,0 0-5,0 45 0,0-30-3,-1 5-3,1 0-2,0 1-2,0 1-2,0-2 0,-3 3 2,3-4-2,3 2-2,-6 0 1,6-4-2,-3-17-6,-3 30 8,3-17-11,0-13-12,0 22-21,0-22-19,0 0-20,-2 19-48,2-19-57,0 0-46,0 0-50,0 0-87,0 0-285,0 0-139</inkml:trace>
  <inkml:trace contextRef="#ctx0" brushRef="#br0" timeOffset="226254.0965">14706 2795 1808,'0'0'21,"-12"-15"-9,12 15 17,-7-13 32,7 13 32,0 0 16,-10-12 10,10 12 0,0 0-5,0 0-3,-4-16-9,4 16-10,0 0-16,0 0-2,33-15-11,-13 12-9,0 1 0,4 0-12,4-1-22,-1 2-19,-1 1-25,-1 0-25,-3 1-26,2 2-28,-2 1-29,1 1-26,-6 3-28,-2 1-20,-7 3-51,-2 0-418,-6 1-170</inkml:trace>
  <inkml:trace contextRef="#ctx0" brushRef="#br0" timeOffset="226431.2892">14730 3153 1691,'-15'17'-105,"4"-2"15,3-1 11,1-3 21,7-11 24,-11 17 13,11-17 22,0 14 23,0-14 21,0 0 3,22 18-2,-5-14-2,2-1 0,3-2-8,2 1-2,4-4-6,4 2-15,-3-4-24,3 0-27,-2-1-33,1-1-16,-3-1-13,-1-3-12,-1 0-5,-2-1 2,-1 0-231,-4-3 140</inkml:trace>
  <inkml:trace contextRef="#ctx0" brushRef="#br0" timeOffset="226897.9941">15178 3132 873,'20'-22'-27,"-5"6"21,-5 1 12,0-1 15,-4 3 8,2 0 22,-2-1 13,0 0 17,-6 14 16,10-22 9,-7 12 15,-3 10 5,8-18 6,-8 18-2,7-15-12,-7 15-6,6-13-11,-6 13-13,0 0-12,4-12-12,-4 12-7,0 0-7,0 0 1,0 0-1,0 0-1,0 0-8,-8 58-1,-1-34-5,1 2-2,-4 2-5,2 1 0,3-3-5,-3 2 1,2-6-3,2 1 0,-3-1-4,3-6 2,2 1-1,-2-4 2,1 2 3,5-15 20,-6 16 9,6-16-8,0 0-1,0 0-7,0 0-5,0 0-4,0 0 0,0 0-3,0 0-3,11-66-3,-5 38-2,4-4-4,-1 1-6,1-2 0,-1 0-1,3 3-2,-3 5-1,-1 1 0,1 0-6,2 6 3,-3-1-2,1 3-3,-1 1 2,-2 3-7,1 1 2,-7 11-2,13-11 0,-13 11 2,16-4-5,-16 4 10,0 0 0,28 19 6,-15-5 2,-1 3 2,1 2-7,0 3 6,-1 5 0,4-1 3,-4 3-3,1-2 3,-1 0-2,-1-3 4,0 0-6,-3 2-14,0-4-14,-2-2-25,0-1-21,-3-4-27,0 2-22,-3-17-31,0 25-31,0-25-48,-12 17-65,8-11-102,-4-2-210,8-4-105</inkml:trace>
  <inkml:trace contextRef="#ctx0" brushRef="#br0" timeOffset="227069.8905">15334 3234 1799,'-16'-7'50,"16"7"1,0 0 21,-19-10 26,19 10 15,0 0 8,-10-7-14,10 7-9,0 0-13,0 0-6,0 0-10,0 0-8,27-22-3,-27 22-9,26-8-29,-10 3-32,2 1-32,-1-1-34,0 1-39,6 1-31,-6-1-38,4-2-22,-4-1-73,5 0-351,-4-1-128</inkml:trace>
  <inkml:trace contextRef="#ctx0" brushRef="#br0" timeOffset="227643.8902">15691 3001 1650,'11'-12'-18,"-11"12"16,8-9 10,-8 9 25,0 0 14,11-10 22,-11 10 11,0 0 1,0 0-4,0 0-11,11-10-10,-11 10-11,0 0-2,0 0 7,0 0-3,0 0-1,6 32-2,-6-32-5,0 29-4,0-12-2,0 0-2,0 3-3,-2 1-1,2-4-4,0 2-2,-2-2-2,2-17 0,-2 29 0,2-16-3,0-13 3,0 21 2,0-21 0,-2 19 3,2-19 2,0 0-3,0 0-4,0 0 2,0 0-6,0 0-1,0 0-8,0 0 3,0 0 1,-7-58-1,5 40-2,2 18 0,0-37 0,0 20-1,0 0 11,-3 0 5,3 17 1,0-27 0,0 27-2,0-20-2,0 20-4,-2-19 0,2 19-8,0 0-2,2-21-4,-2 21-1,0 0 0,16-6 1,-16 6 2,0 0-7,34 15 2,-20-5 3,5 0 0,1 4 3,-2 0-2,4 1 0,-1-3 0,-1 4 1,2-2 0,0-1-1,-4 0 3,1 1 1,-3-4-1,-2-3 0,-2 2 2,2-3 5,-14-6 3,18 9 13,-18-9 0,20 3-4,-20-3-1,0 0-4,21-22 1,-16 11-8,0-7 2,-1-4 0,1-1-2,0-2-1,-1-1-3,-2-1 4,0 3 2,1 0 8,0 3 2,-1 3-1,0 1-4,-2 17-3,2-29-7,-1 17-17,-1 12-29,0-18-32,0 18-24,0 0-16,0 0-41,0 0-59,0 0-54,0 0-138,0 0-125,0 0-61,0 0-86</inkml:trace>
  <inkml:trace contextRef="#ctx0" brushRef="#br0" timeOffset="228158.2782">16409 2867 1655,'0'0'84,"12"-5"10,-12 5 4,0 0 11,0 0 12,18-6 4,-18 6-8,0 0-12,0 0-13,0 0-12,0 0-11,0 0-9,16 13-4,-16-13-5,-2 23-6,2-23-2,-6 36-3,2-13-4,-4 3-3,2 1-6,-2 2 0,0 1-3,0-1 1,2-4-4,-1-3-4,1 1-1,-1-4-4,2-1 8,2-3-1,-1-2 0,-1 2 5,5-15 15,-4 16-6,4-16-7,0 0-6,0 0-11,0 0 9,0 0-4,0 0-9,0 0-3,15-61-10,-9 35-10,3-1-6,0-8-1,-1 1 0,1-3 6,4 5 1,-3 0 7,-3-1 4,4 9-5,-4 0 11,2 2 3,-3 5 1,0 2-1,-1-1-4,1 5-3,-6 11-3,8-19 4,-8 19-4,16-8 12,-16 8 4,0 0 6,0 0 6,33 27 5,-20-12 3,-3 6 5,3 0-10,2 8 4,-2 1 2,1 1-4,1-1-11,2 2-2,-2-1-6,2-1 2,0 1 3,-3-2-1,4-3 3,-5-1-20,-2-6-26,1 0-31,-6-4-34,1 1-30,-3-5-37,-4-11-49,0 0-54,-10 23-115,0-22-134,10-1-87,0 0-103</inkml:trace>
  <inkml:trace contextRef="#ctx0" brushRef="#br0" timeOffset="228341.9493">16447 3149 1876,'0'0'98,"0"0"0,-23-4 16,23 4 15,0 0 13,0 0-3,0 0-5,0 0-15,0 0-12,-15-3-13,15 3-8,0 0-12,0 0-6,0 0-22,62-8-26,-39 6-36,1-3-42,2 3-56,4 0-66,0-3-55,-3-3-100,1 1-162,4-4-153,-7 1-145</inkml:trace>
  <inkml:trace contextRef="#ctx0" brushRef="#br0" timeOffset="228626.3572">17225 2442 1885,'6'-16'130,"0"6"9,-6 10-1,9-20 11,-9 20 18,6-15 20,-6 15 1,6-9-10,-6 9-17,0 0-23,0 0-15,11-12-16,-11 12-19,0 0-9,0 0-10,27 8-3,-27-8-13,32 23 0,-6-5 0,-3 6-3,7 4-5,-1 7-1,-1 1-5,-3 2-2,-2 4-24,-6 4-17,-4 1-34,-6 7-36,-12-1-59,-14 20-71,-7 1-89,-9-8-140,-8 3-165,-1-7 70,-1-1-178,-1-3-198</inkml:trace>
  <inkml:trace contextRef="#ctx0" brushRef="#br0" timeOffset="229473.6759">15138 3915 1737,'6'-13'-109,"-6"13"19,0 0 14,0 0 11,0 0 19,10-13 10,-10 13 13,0 0 14,0 0 6,8-9 9,-8 9 1,0 0 8,0 0-1,0 0 5,0 0 6,7-14 4,-7 14 0,0 0 5,0 0 6,0 0-1,9-14 7,-9 14 4,0 0 3,0 0 0,0 0 7,0 0 2,14-10 2,-14 10-1,0 0-6,0 0-3,0 0-2,0 0-8,0 0-4,0 0-6,0 0-9,0 0-5,0 0-1,0 0 0,0 0 1,0 0 7,0 0-4,16 31 0,-14-20 5,-2-11 0,5 31-3,-1-14 2,-3 1 2,2-1 0,1 1-2,-2 0-2,2-1 2,-1 2-7,-3-2 0,3 2-1,-3-2 0,4-2-3,-2 2 0,-2-17-2,0 27 1,2-15-16,-2-12-24,0 20-24,0-20-30,2 16-29,-2-16-28,0 0-47,0 0-95,4 6-392,-4-6-166</inkml:trace>
  <inkml:trace contextRef="#ctx0" brushRef="#br0" timeOffset="229726.1377">14928 3880 1867,'-19'-11'72,"5"4"-4,4-3-3,10 10 4,-18-15 25,18 15 15,-10-14-2,10 14-6,-2-17-13,2 17-15,13-22-11,4 9-3,1 1-9,5 0-4,7-1-7,2 2-2,2 1-1,2 0-9,0 5-23,0-1-23,0 1-36,0 0-24,-2 5-23,-3 0-27,4 2-32,-7-2-30,0 4-34,-6-2-106,-1 0-275,-4 2-105</inkml:trace>
  <inkml:trace contextRef="#ctx0" brushRef="#br0" timeOffset="230585.7141">15016 4155 1724,'-15'11'44,"2"-3"-1,4-2 5,9-6 16,-12 9 26,12-9 17,0 0 4,-9 11-10,9-11-13,0 0-5,0 0-9,0 0-3,49-1-8,-27 1-7,0-2-5,8 0-6,2 2-2,-1-3-7,5 3-5,4-3-23,0-1-13,-3 2-15,-4-1-11,2 1-11,-5-2-2,0-2-1,-6 1-1,0-3 2,-3-1-6,-5-3 0,0-1 0,-4-3 3,0-1 6,-4 3 1,-2-4 2,0-1-2,-1 0 20,-3 0 14,0 0 1,0 2-1,-2-1 23,0 18 6,2-28 8,-2 28-2,0-21-5,0 21-2,0-16-9,0 16-7,0 0-2,2-17 0,-2 17 0,0 0-1,0 0 4,0 0-2,0 0-1,-4 54 3,2-36-2,0 2 1,0 1 0,2 2-1,0-2 0,-4 0 2,4 0-3,0 0 0,0-4 5,0-17-1,0 29 0,0-16 4,0-13 5,-1 17-3,1-17-7,0 0-5,0 0-1,0 0 1,0 0-3,0 0-6,0 0-2,0 0-4,15-56-2,-10 40-5,3-8-4,3 2-9,-3-1 6,4 1 0,1 2-1,0-1 8,0 4-4,0 3-3,-3 5 1,1-1 4,1 1 1,-12 9-2,20-4 4,-20 4 0,0 0 8,25 12 6,-16-1 1,-1 2 4,0 1-3,0 1 2,-1 2 0,1-2 3,4 4-2,-2 1 2,2-3 0,-1 0 2,-1-4 2,3-1 1,0-1 8,1-2 4,4-3 1,-2-5-1,4 2-1,-20-3-4,40-8-2,-19 2 3,1-5-2,-1-2-2,-2-4-9,-2-3-7,-1-2-5,-2-7-7,-2-2 1,-2 1-2,-4 2 12,-3 1 10,-1 1 13,1 2 8,-3 1 10,-3 5 0,3-2 4,0 20-3,-2-30-7,2 30-7,0-24-8,0 24-4,-3-14-2,3 14-1,0 0-1,0 0 1,0 0 2,0 0 2,0 0 4,-11 47 8,11-27 6,-1 2-1,1 1 0,0 3-2,1 2-5,-2-1 1,2 1 0,-1-2-1,-1 1-2,1-4 1,0-3-6,0 0-23,-2-1-22,2-19-19,-2 29-26,0-18-41,2-11-53,0 0-46,-10 13-70,10-13-382,0 0-162</inkml:trace>
  <inkml:trace contextRef="#ctx0" brushRef="#br0" timeOffset="232225.6171">16087 3970 1829,'0'0'-20,"0"0"4,0 0-1,0 0 13,0 0 5,0-20 15,0 20 13,0 0 13,0 0 9,16-5-3,-16 5-1,23-2-6,-23 2-3,31-4-3,-12 0-4,-1 3-2,5-1-1,-3-4-5,0 4 0,-1-1-4,2-3-11,-2-2-5,-2 3-1,2-2 1,-2-4-2,-2 2 0,0 0-1,-5-1 1,0 0 2,-10 10 9,18-19 6,-14 12-3,-4 7-2,6-18-3,-6 18-1,0 0-5,0 0 2,0 0-3,0 0 1,-26-11-3,26 11 4,0 0-3,-26 29-1,17-15 0,-3 6 3,3 1 4,2 4 3,1-2 2,2 2 3,0-1 3,4 0 4,2 1-1,0-1 4,4-2 2,0-1 1,1-2 1,0-2 3,5-3 0,-1-3-5,1-1-7,0-5 4,6-1-8,-18-4-1,32 0-5,-32 0-3,31-13-10,-11 4-6,-7-7-5,3-1-4,-2-2 1,0-1 3,-6 0 4,0-1 14,-1 4 7,-4 0 9,3-1 11,-2 4 3,-4 14 9,2-25-14,-2 25-2,0-21 2,0 21-7,2-17-4,-2 17-5,0 0-5,4-22-4,-4 22 2,0 0 0,8-9 2,-8 9-1,0 0-5,20-2 0,-20 2-7,21 0 2,-21 0-6,23 0-2,-23 0-2,27-2-4,-27 2-6,28-2 0,-13 1 2,0-3-6,-15 4 4,26-8 0,-15 4 5,-11 4 3,19-8 5,-19 8 2,14-8 0,-14 8-3,0 0-2,0 0 2,0 0-3,0 0 1,0 0-1,0 0 2,0 0 3,-41 35 0,31-17-1,0-1 1,1 3 2,0 1 0,4 1 3,2 2 3,3-2 7,0-2 4,3-1 3,2 3 4,2-4 2,0 1-3,7-1 1,0-5-1,2-4 0,-2-1-1,1-3-3,0-1 1,-15-4-3,27-2 0,-27 2-2,32-11 2,-19-1-2,2-2-7,-4-6-3,1-1-3,-2-4-6,-2-1 4,-2 2 2,-2-4 11,-2 6 6,0 1 11,0 0 4,0 2 4,-2 1 3,0 18 0,2-26-6,-2 26-5,0-24-6,0 24-7,2-18-3,-2 18-3,0 0-2,0 0 1,0 0 1,0 0 1,0 0-3,0 0 2,0 0 0,0 0 0,-6 61-1,6-43 2,-2-1 1,2-17 0,-2 36-2,2-21 0,-2 0-1,2-15 1,-2 25-3,2-25 2,-2 21 2,2-21 3,-2 15 3,2-15-10,0 0-10,0 0-6,0 0-3,0 0-1,0 0-2,0 0-2,0 0-2,0 0-5,20-59 1,-9 39 3,0 2 1,1-1 1,-1 1 1,3 2 1,-1 2 0,0 2-2,-3 3 4,4 1-4,-2 1 4,-12 7 0,21-5 0,-21 5 3,0 0 8,26 12 11,-18-2 0,-2 1-1,-2 4 3,3 3-1,-2-1-1,-1 1 0,0 2-1,0-1 2,2 0 1,3 1-1,-3 0 3,5-3 0,-2-1-2,3 1 4,0-6 1,2-2 2,0 1-2,3-5-2,2-1-3,0-2-2,1-2-4,-20 0-6,42-10-4,-19 1-3,-3-2-5,0-4-9,1-5-5,-1-2-3,-4-2 2,-2-4 2,-4 6 10,-2-2 12,-2 3 14,-1 3 9,-5-2 1,0 3 3,0 17-1,-5-29-2,1 15-2,4 14-3,-12-21-1,12 21-2,-18-11-3,18 11 0,-18 0-2,18 0-1,-26 14 4,15-2-2,-4 5 8,4 1-1,-1 2 5,4 3-3,-1 2 3,5 0 2,0 0-1,1-1-1,3 1 2,5-2 5,0 0 7,1-1 1,2-3 0,5-1 2,0-2-4,3-5-1,-1-4-5,5-2-1,-2-2-1,4-6-3,-22 3-6,42-9-2,-19 0-6,3-6-2,2-5-4,-6-3-8,6-5-5,-5-4-1,1-5-8,-1 0-8,-2-6-5,-2 2 1,-3-4 3,-2 5 8,-4 6 10,1 0 12,-2 2 9,-3 6 13,-2 0 9,1 2 9,-3 3-2,0 1 11,0 5 4,-2-3 1,0 18 2,4-26-13,-4 26-7,2-20-9,-2 20-5,2-14-5,-2 14-1,0 0-3,0 0 0,0 0 1,0 0-3,0 0 3,-10 49-1,8-30 2,-3 8 1,3-1 0,0 3-1,-2 7 0,2-3 1,0 5-1,0-2 1,0-3-1,-1-1 1,3-1 1,0-2-4,0 3 0,3-3-20,-1-3-12,0-2-12,2-4-16,0-1-20,3-4-22,1-1-34,0-3-39,6-2-29,-2-3-44,-12-6-73,23-2-98,-10-3-218,2-6-127</inkml:trace>
  <inkml:trace contextRef="#ctx0" brushRef="#br0" timeOffset="232383.8445">17945 3862 1803,'-21'-8'55,"1"4"1,4-4 13,16 8 29,-22-8 23,22 8 12,-12-5 6,12 5 2,0 0-11,0 0-17,-15-8-18,15 8-4,0 0-23,0 0-33,39-9-43,-17 5-64,6 2-77,4-2-64,8 1-102,4-3-203,2 2-119,10 0-134</inkml:trace>
  <inkml:trace contextRef="#ctx0" brushRef="#br0" timeOffset="234197.3743">18728 3860 1699,'0'0'-54,"0"0"-1,0 0-8,-8-14 4,8 14 7,0 0 1,0 0 4,0 0 0,0 0 8,0 0 3,0 0 4,0 0 2,0 0 6,0 0 5,0 0-5,0 0 8,0 0 0,0 0 10,0 0 4,0 0 10,0 0 18,0 0 6,0 0 2,0 0-1,0 0 1,0 0-2,0 0-1,14-17-6,-14 17 0,9-13-4,-9 13-6,6-17 1,-6 17 1,4-18 2,-4 18 10,4-18 5,-4 18 4,2-18 0,-2 18 9,0 0-10,-6-20-4,6 20-6,-12-9 2,12 9 2,-18-7-1,18 7 0,-22 1-1,22-1-3,-27 11-4,11-2-3,4 3 1,-1 2-3,0 1-1,3 5 0,1-1 2,1 2 5,6-3 6,0 0 2,2 2 4,2-3 3,2 0 1,2 0 2,3-2 1,1-1-3,3-3-3,2-2-3,0-3-1,5-3-3,0 0-2,-1-3-5,-19 0-2,45-10-7,-25-1-7,2 0-8,-3-6-2,4-3-2,-4-3-5,-4-2-4,2 1 3,-7 0 2,1 2 5,-5 1 8,3 1 12,-5 4 9,1-1 1,-1 4 1,-4 13-6,4-26-2,-4 26-2,2-17-10,-2 17-2,0 0-2,0 0-2,0 0 0,0 0 2,0 0-2,0 0 3,0 0-3,0 0 0,0 0 2,-8 60 1,10-42 2,2 2 0,2-1 1,0-1 0,2 4 8,4-1 3,0-4-2,1 1 2,2-4 1,2 0-3,-1-3 2,2-3-7,-2-2-3,4-4 3,-1-2-7,-19 0-6,38-5-7,-19-5-11,2-1-9,-4-1-3,-1-5-1,2-3-5,-5-1 3,4-4 4,-7 2 3,-1-2 15,-4 4 10,4 0 5,-8 3 6,2 0 5,-1 3-1,-2 15 2,3-26-2,-2 14-4,-1 12-4,4-19-5,-4 19-6,0 0 1,2-19 0,-2 19 2,0 0 0,0 0 3,0 0-1,0 0 0,0 0 1,38 19 1,-31-9-4,2 1 5,0 0-1,-3 1 1,2 1 2,-3 0 3,-2 3-2,3-1 4,-6-15-1,-2 32 2,-3-16 1,-2 1 1,1-2-1,-4-2 2,-1 1-1,3-3 0,-1 1-1,0-3 1,9-9-2,-14 16 2,14-16 0,-10 10-3,10-10-7,0 0-18,0 0-8,0 0 2,0 0 1,0 0-1,0 0-7,0 0-4,40-51-1,-28 34 2,3-4 5,-3 1 3,4-2 2,-4-1 9,-2 1 15,2 0 10,-4 4 14,-2 0 14,-2 3 3,-1 0-5,-3 15-5,2-28 6,-2 28-8,-5-21-4,5 21-4,-8-20-5,8 20-6,-6-13-3,6 13-3,0 0 0,-11-10 1,11 10 1,0 0 0,0 0 0,0 0 0,0 0-1,0 0-1,21 40 0,-12-26 3,-1 0-4,5 2 2,-4 1-1,3 1 3,-4-1-4,1-1 2,0 4-1,-3-3 0,-2 0-1,0 0 1,0 3-1,-4-4 2,-3 1-2,3-17-2,-3 33 0,1-20-4,2-13-8,-4 25-5,4-25-8,-2 24-7,2-24-3,0 18 3,0-18 1,6 18 2,-6-18 2,16 9-2,-2-6 1,-14-3 1,31 0 2,-9-1 3,-3-3-2,5-3 6,0-6 2,2-1 1,-1-3-1,1-5 5,-3 2 2,-4-5-1,-1 0 2,-2-2 12,-5 2 12,-3 3 15,-4-3 7,-3 4 1,-1 2-5,-3-2-1,-1 4 2,-2 0-1,-1 1-3,-3 6-3,0-2-7,10 12-6,-24-14-1,24 14-1,-22 0-5,22 0 4,-23 14-6,13-2 3,1 1-2,3 3 0,-1 5 0,5 4 3,0 0-1,4-1-1,0-1 3,0 4 3,5-4-3,2 2-3,-1-5-8,0 0-11,1-1-11,-1-5-13,0-1-18,4-6-29,-12-7-41,20 10-25,-20-10-24,20-5-17,-20 5-22,17-20-395,-9 5-105</inkml:trace>
  <inkml:trace contextRef="#ctx0" brushRef="#br0" timeOffset="234501.5515">19935 3393 1724,'-7'-19'25,"4"5"0,-1 1 4,4 13 7,-13-19 11,13 19 10,-11-13 9,11 13 3,-15-11-8,15 11-9,-12-8-7,12 8-5,0 0-5,0 0-4,-26 1-3,26-1 0,0 0-4,-14 18 0,14-18-1,-6 15 1,6-15-1,0 17-4,0-17-1,0 0 1,12 25-7,-12-25 3,12 13-4,-12-13 1,18 8 0,-18-8-2,19 3 0,-19-3 2,18-3-2,-18 3 1,18-9-4,-18 9 4,14-17-5,-14 17 7,11-17 8,-11 17-1,2-16-5,-2 16-4,0 0-3,-13-22-4,13 22-16,-16-8-14,16 8-18,-24 0-25,24 0-34,-21 11-39,11 0-42,1 2-64,2 0-424,3 2-167</inkml:trace>
  <inkml:trace contextRef="#ctx0" brushRef="#br0" timeOffset="234864.2115">20113 3633 1965,'0'0'23,"20"-13"-3,-20 13 11,0 0 12,0 0 14,0 0 4,0 0 10,-28-28 9,28 28-3,-17-7-7,17 7-12,-21 0-7,21 0 1,0 0-2,-41 12-3,24-3-3,3 3-5,-2 5-7,2 0-3,2 1-15,2 4 0,4-1 2,0 0 0,2 0 1,4-2 0,1 2-2,4-2-3,0-4 1,3 2-1,1-3 0,1-5-2,1 2-1,1-7 1,-12-4 0,24 4-2,-24-4 1,27-8 1,-17 1-3,3-6-3,-4-1 0,1-5-2,-3 0-4,-3-4 1,-2 2-4,-2 2 0,0-1-6,-2 0-8,-4 3-10,-1-1-10,3 3-18,-4-2-27,8 17-37,-11-20-37,4 11-28,7 9-24,0 0-73,-10-17-374,10 17-153</inkml:trace>
  <inkml:trace contextRef="#ctx0" brushRef="#br0" timeOffset="235049.1667">20246 3402 1849,'-18'-6'-20,"-1"1"1,19 5-6,-22-7 13,22 7 0,-19-4-8,19 4-10,0 0-9,-19 0-11,19 0-13,0 0-17,-10 16-21,10-16-37,-4 17-284,4-17 68</inkml:trace>
  <inkml:trace contextRef="#ctx0" brushRef="#br0" timeOffset="235959.536">19988 3942 1211,'-10'13'35,"-1"-1"0,5-3-3,6-9 11,-13 13 11,13-13 9,-7 10-5,7-10 6,0 0 10,-3 21 12,3-21-2,13 25 8,-3-8-6,2 2-8,1 0-8,2 8-5,0-1-7,1 1-6,0 2-5,0 0-2,-3-4-8,0 2 3,-4-1-8,-1-6 0,-2 1-3,-4-2 0,0-2-2,-2-17-8,-6 28-6,2-15-3,4-13-6,-15 12-5,15-12-2,-17 3-6,17-3-10,0 0-9,-23-24-2,19 7-3,0-5-8,2-5-8,4-4-15,3-9 6,6-10-1,4-18-14,6 1 7,2 1 11,1 7 28,-3 9 16,-2 11 7,0 4 2,-1 4 6,-2 7 8,1-1 8,-1 6 7,0 2-2,-4 2-2,1 2-7,0 6 3,-1 0 8,-12 7-3,25-4 1,-25 4 4,24 7-1,-11-1 3,-2 5-6,-1 1 1,-4 3-4,3 2 1,-4 3-2,-1-1 2,-2-1-3,0 4-8,-2-3-8,0-4 0,0 1-2,0-16-3,-2 26 2,2-26 0,-4 19 2,4-19 1,-7 9-1,7-9-3,0 0-3,0 0-1,0 0-4,0 0-2,0 0-2,0 0 3,-5-55-6,13 38 6,0-2-2,0 1 0,5-2-1,-1 1 2,4 0 2,0 2-3,2 1 1,-2 1 1,1 3-1,0-1 0,-3 3-2,1 4 1,-1-2-1,-14 8 1,22-8 0,-22 8 6,19 0-1,-19 0 3,20 8 4,-20-8 6,10 17-2,-4-5 2,2 1 0,-4 0-1,0 2 0,0 0-1,0 1 1,0-1 1,0 0-1,3-2 1,-1 1 1,3-2 0,-1-3 1,-8-9 1,21 15 2,-8-11-1,-13-4-5,27 3 2,-11-3 0,-16 0-7,31-13-4,-14 2-26,1-3-1,-2 1-3,-2-4-11,2-4-3,-2 1 4,-1 0 5,-2 1 5,-1-3 18,-4 5 15,2 1 5,-5 2 9,0-1-3,-3 15-3,2-21-4,-2 21 1,0 0-4,-12-21-2,12 21 2,0 0-3,-16-5-1,16 5 2,0 0-2,0 0-1,0 0 7,-30 26 7,26-16 2,-2 3 4,6-13-2,-8 29 0,8-12 2,0-17-2,3 29-1,0-11 1,3-1 1,0 1 1,1-3-15,4-2-7,-1 1-15,2 0-19,1-6-27,4 0-26,-2-2-26,4 0-18,-2-5-16,3-1-22,-20 0-352,35-3-32</inkml:trace>
  <inkml:trace contextRef="#ctx0" brushRef="#br0" timeOffset="236543.9991">21342 3791 1429,'14'-7'-17,"-14"7"6,11-8 21,-11 8 27,11-8 18,-11 8 12,8-12 9,-8 12 11,8-13 5,-8 13 4,6-13 5,-6 13 3,8-17 6,-8 17-8,0 0-1,2-21-9,-2 21-6,0 0-11,0 0-6,-12-25-8,12 25-8,-12-12-8,12 12-1,-17-3-7,17 3-7,0 0-4,-36 10-1,24-5-7,0 5-1,0 3 0,2-2 0,1 5-1,0-1-5,3 0 0,2 2 0,2 0-2,2-17 0,0 33-5,4-18-2,0 1-3,4-5 1,0 0-3,2-1 3,-10-10-3,18 7-3,-18-7-5,28 3 3,-28-3-2,30-14 0,-15 4-1,-1-4 3,4-4-7,1-5 3,-2-4-3,0 1-6,-3-6 0,6-4 0,-7-7-2,1 1 5,1-1 3,-5-2-3,1 7 10,-5 3 15,0 0 9,1 7 14,-2 0 7,-1 6 0,-1 3-1,2 2-8,-3 0-4,2 4-4,-4 13-7,4-21-6,-4 21 0,0 0-1,0 0-2,0 0-1,0 0 1,0 0 9,0 0 9,0 53 4,-2-28 8,0 1 6,-2 3 10,2 2 0,0 6-3,-2-1-6,0 3-1,-1 1-5,3-2-1,-3-2-1,3 0-4,-2-4 1,2-3 2,0-1-7,-1-3-3,2-4-5,1 0 1,0-3-15,0-1-8,0-17-8,4 30-12,2-16-8,3-3-20,3-3-24,1-1-27,7-5-29,1 0-27,4-2-35,4-4-32,3-6-32,3 1-76,-6-3-95,5 2-195,-4-4-123</inkml:trace>
  <inkml:trace contextRef="#ctx0" brushRef="#br0" timeOffset="238669.541">22202 3616 1688,'-9'-7'-4,"9"7"19,-17-14 19,17 14 29,-14-14 28,14 14 37,-18-13 19,18 13 10,-12-9-1,12 9-6,-11-10-22,11 10-9,0 0-18,-10-11-11,10 11-10,0 0-15,0 0-4,0 0-5,0 0-11,0 0-6,0 0-3,0 0-7,0 0 0,36 26 0,-28-13 1,-1 2-9,-2 2 4,0 3-11,-3-1-13,0 3-8,-1-4-15,-1 2 0,-1-3-3,-1 1-2,2-18 2,-7 31 2,6-20 6,1-11 0,-7 20 5,7-20 1,-9 12-4,9-12 5,0 0-12,0 0-4,0 0-4,0 0-4,0 0-6,-14-37-10,14 37-6,6-35-8,-1 15 0,5-4-5,0 0 5,3 2 5,0-2 3,0 2 5,-2 2 5,3 3 4,1 2 0,-2-1 6,-1 5 1,4-1 1,-4 5 3,0 1 1,-12 6 3,22-5 4,-22 5-1,0 0 6,27 11 3,-20-4 5,-7-7 4,11 20-3,-7-7 3,0 2 4,-2 0 0,2 3-2,-2-3 2,2 2 1,0 0-1,1 1 2,-5-18-1,6 27 2,-2-15 6,-4-12-2,9 20 0,-3-11 7,-6-9-5,15 11 3,-15-11-3,18 4-5,-18-4-7,22-6-6,-22 6-6,28-18-9,-15 9 0,1-6-12,0 1 0,0-3-2,-2-3 4,2 1 7,-4 0 12,-2 2 17,1-1 10,-5 5 13,2 0 10,-1 0 7,-5 13 5,6-21-6,-6 21-7,7-17-6,-7 17-6,2-15-2,-2 15-6,0 0-2,0 0-1,0 0-1,0 0 0,0 0-1,0 0 0,0 0-2,-22 39 1,22-39 0,-2 29-1,0-14 3,2-15 1,4 33-3,-2-14 5,3-2 0,-1 1-2,3-3 5,1-1 6,0 0-2,2-2-1,4-1-2,0-4-4,1-1 1,0-2-2,-15-4-2,33-4-1,-13-2-5,1-4-8,0 1-9,-2-4-3,1-4-14,0-2-8,0-3 2,-3 0 1,-5 1 7,1 0 7,0 2 15,-5 2 20,0-1 8,-1 5 5,-3 0-6,-4 13 0,7-21-1,-7 21-3,2-17-3,0 11-3,-2 6 0,0 0-7,0 0 4,0 0-4,0 0 0,0 0 2,0 0-1,0 0-1,0 0 0,-22 42 4,22-42-4,0 25 2,0-12 0,0-13-1,3 30 1,-1-15 2,0-1-2,-2-14 4,2 23 1,-2-23-1,5 19 4,-5-19 3,2 15 4,-2-15 0,0 0-11,0 0-4,6 9 0,-6-9-1,0 0-12,0 0-1,0 0-9,0 0-4,0 0 3,19-46-4,-15 32-2,2-1 3,3-1-1,0 1 6,-3 3 12,1-5 4,2 6 7,-9 11 9,14-24 1,-10 15-2,2 1-3,0 3-2,-6 5-3,0 0-2,19-13 0,-19 13-1,0 0 11,23 6-2,-23-6 1,15 9-3,-3 1 1,-4-1 0,-8-9 0,14 19 3,-9-8-3,1 4 1,-6-15 2,4 20-3,-4-20-7,-2 19 1,2-19 0,-6 17 2,6-17-4,-11 12-1,11-12 2,-12 8-3,12-8 2,0 0-3,0 0-2,0 0-1,0 0-5,0 0-3,-30-24-1,30 24-3,2-21-1,-2 21 2,12-29 1,0 16-1,-4-2 1,6 0 1,-1 3 0,2-1-2,0 4 1,-1 0 3,2 3 4,-2 0 3,3 3 9,-17 3 7,30 0 4,-30 0 2,30 7 9,-18-2 2,2 1-3,-2 3-3,1 1-2,-5-1 2,-1 3-2,0 0-1,-7-12 0,10 22-2,-8-10-1,-2-12 0,0 21-4,0-21 0,-2 17 3,2-17 1,0 0-3,-10 17-1,10-17 1,0 0-3,-12 6 5,12-6-7,0 0-1,0 0-2,0 0-5,0 0-10,-17-35-7,17 35-3,4-23-10,-4 23 1,7-32-5,1 15-1,0-3-2,6 4 3,-3-1 2,2 2 3,1 1-2,-1 3 2,1 1 0,2 3 3,0 3 1,-16 4 1,25 0 3,-25 0 1,28 10 3,-16-3 5,-1 2 1,0 1 3,-3 3 3,0 1-2,1-3 2,0 3 2,-3-1-1,2-3 4,-1 5-2,-1-4 1,1-2 4,-7-9 2,14 17 2,-3-11 2,-11-6-3,18 6-5,-18-6-4,26 0-5,-26 0-3,26-10-3,-11 2-10,-3-3-3,4-2-7,-4-6-3,-2-2-10,1-1-2,-1-7-5,-1-6 5,0-1 4,-3-3 3,0 2 9,-4-1 15,0 0 15,0 7 19,-2 1 13,0 3 9,0 2 2,-2 4-1,0 2-4,0 2-3,2 17-7,0-27-7,0 27-2,-4-19-7,4 19 1,0 0-1,0 0-3,0 0 0,0 0 2,0 0-1,0 0 0,-17 60 1,17-40-2,0 2 0,0-2 1,0 4 2,0-2-2,0-1-1,-2 1-1,4-2 2,-2-1 0,4 0-3,-4-2 1,2 0 2,-2-17 0,0 25 5,3-13 2,-3-12 6,2 17 12,-2-17 5,0 0-13,4 16-2,-4-16-1,0 0-3,0 0-4,0 0-6,30-11-5,-30 11 0,22-13-1,-6 6-3,1 0-2,-1 0 0,4 4-2,-2-2 0,2 4-3,-20 1 0,37 0 1,-17 1 1,-2 6 1,0-5 3,-3 7 9,-1-1 4,-1 1 4,-4 2 9,-1-2 1,-8-9 9,6 24 0,-6-24-1,-6 19-1,6-19-1,-21 18-5,8-9 3,-2-1-5,-1-5-2,-2 1 0,18-4-4,-33 4 0,14-4-3,19 0-2,-35-6-5,20 1-8,1 0-17,1-3-16,0-1-19,1-1-25,4-1-21,-3 0-33,11 11-27,-7-21-37,7 21-39,2-23-108,3 14-257,-5 9-98</inkml:trace>
  <inkml:trace contextRef="#ctx0" brushRef="#br0" timeOffset="239375.8261">24338 3319 1634,'0'0'-13,"0"0"-2,11 11 5,-11-11 4,0 0 18,9 9 20,-9-9 9,0 0-2,0 0 3,7 11-3,-7-11 7,0 0 0,0 0 2,16 5-2,-16-5 5,0 0-1,0 0-1,23-3-5,-23 3-4,0 0 3,22-11-5,-13 4-4,-9 7-4,20-17-2,-12 5-5,1 1-1,-5-3-4,2 1-4,-2-3-1,-4 16 3,9-25 0,-7 11 5,-2 14 7,3-24 0,-3 24-3,0-20-6,0 20 0,-7-17-2,7 17-5,-13-12-1,13 12-5,-17-4 1,17 4 0,0 0-3,-32 12 1,20-4-2,-2 1-3,4 2 4,3 2-1,-6 1-2,6 0-1,-1 1 1,3-2 2,-1 2 1,6-15 1,-5 27 1,3-16 1,2-11 1,2 24 0,-2-24 3,7 18 0,0-7 1,3-4-4,-10-7 0,23 10-1,-10-10-3,-13 0-4,27 3-2,-7-6-5,-20 3-5,35-10-1,-15 0 1,3-2 2,-4 0 1,3-2-1,-1-1 1,-3-1 2,0 1 9,-2 0 5,-2 1 5,0 3 3,-1 0 2,-3 1 4,0 1 2,-10 9-4,18-15-2,-18 15-5,12-10-2,-12 10-5,13-9-1,-13 9 1,13-4 0,-13 4 2,0 0-1,0 0 0,33 5-5,-33-5-11,20 6 6,-20-6-4,18 4 2,-18-4-3,16 5 3,-16-5-3,12 5 2,-12-5-4,0 0 2,8 13 5,-8-13 2,0 0-1,-29 26 2,14-11 1,1-3-2,-2 4 1,2-1-1,1 2 0,3 1 3,1 0-1,2-1 3,3 0 2,4 0-3,2 2-4,0 1-16,7-5-27,2 4-32,2-2-53,-1-4-73,-2-1-110,2-1-195,-4-1-21,-8-10-33</inkml:trace>
  <inkml:trace contextRef="#ctx0" brushRef="#br0" timeOffset="242666.0155">16148 4976 1372,'0'0'-43,"0"0"2,-6 13 8,6-13 5,0 0 19,0 0 18,0 0 22,0 0 14,0 0-1,0 0 2,-10 10-5,10-10 0,0 0-1,0 0 6,0 0 5,0 0 9,0 0-10,0 0-4,0 0-4,0 0-4,0 0-5,0 0-2,0 0-9,-10-38-6,10 38-1,-9-21-3,4 8-7,-1-1-5,0 0-2,-3-1 6,-1 1 2,-4 0 5,2 3-2,0-1 2,-4 3 0,0 1-2,-1 4-5,-2-1 1,0 5 0,19 0 0,-42 7 1,18 3 0,0 2-2,3 7 0,-1 1-2,2 5 3,1 3-3,7-1 0,-2 2-2,4 2 4,4-5-4,2 0 3,2 2 9,0-6 2,4-1-1,2 0 1,0-4 1,2-2 5,2-2-2,0-3 0,6-4 0,-14-6-4,25 2-6,-25-2 1,34-15-8,-17-1-4,0-1-10,2-9-4,-2-3-12,2-3 4,-1 1 6,-4 0 4,1 1 7,-3 4 9,-1 0 8,-2 4 18,-3 2 9,-2 3 11,0 3 1,0 0-2,-4 14-8,2-20-7,-2 20-4,0 0-5,0 0-2,0 0-1,0 0-3,0 0-3,0 0-2,0 0-3,0 0 1,-24 48 0,24-26-2,0 0 2,0 1-3,2 2 0,2 2 0,2-1 2,0-1-1,4 0 6,2-2 1,-2-2 0,4-3 4,0-2 1,3-1-1,-3-8-2,4 0 1,-2-2-5,-16-5-4,36-5 0,-17-2-4,1-4-2,0-4-1,4-4-11,-5-4 1,2 0-6,-4-2 3,0-3-1,-4 1 3,-1 5-1,-3-2 9,-1 4 7,-3 1 11,1 4 5,-2-1 6,-4 16-4,5-25-5,-5 25-4,2-18-4,-2 18-1,0 0-2,0 0-3,0 0 1,0 0 2,0 0-5,0 0 2,0 0 1,-20 43-4,20-43 1,0 36 1,3-15-2,-1 1 4,2 0-3,3 0 0,-1-2 5,2 1 0,0-2 0,4-3-1,-2-5 2,2 0 3,2-3-7,4-4 4,-1-3-5,3-1-2,-20 0-5,42-15-3,-21 4-2,-2-4-3,4-7-1,-4-2-4,0 0 3,-4-2 3,0-1-1,-4 5 3,-3-1 11,0 2 9,-4 2 9,1 4 9,-1-1 1,-4 16-1,5-22-4,-5 22-4,0-17-6,0 17-2,0 0-4,0 0 0,0 0-4,0 0 0,0 0-2,0 0 2,-34 46-1,32-28 2,2 3 3,0 3-4,4 2 2,0 1 1,2-1-4,2-1 5,6 0 0,-4-4 4,3 0-2,4-4 2,1-4-3,1-4 2,1-7-2,1-2-4,-1-3 2,4-5-6,0-3-1,1-8-5,1-5-4,-3 0-4,0-8-7,1-4-6,-3-5 0,-3 2-3,0-6 3,-6 2 3,1 1 5,-6 6 14,-1 2 13,-2 4 14,-1 4 3,0 4 2,-3 2-3,-3 1-4,3 19-8,0-24-2,0 24-3,0 0-4,-10-8 2,10 8 1,0 0-3,0 0-2,-14 38 2,8-22 1,5 4-3,-1 1 1,2 3-1,-2 6-1,0-4 3,2 6-2,0-1 2,0-1 0,0 1 5,0-2-5,0 0 0,0-9-1,0 1 2,0-2-1,0-2 1,0-17-3,0 24-5,0-24-24,-4 17-19,4-17-1,0 0 2,0 0-5,0 0 4,0 0 4,0 0 12,-29-31 9,29 31 10,-5-17 4,5 17 2,-5-15-1,5 15 3,-5-14-1,5 14-4,0 0 1,0 0-3,8-23 1,-8 23 2,17-8 1,-17 8 1,30-5 1,-7 1-1,0 3 0,5-2 3,4-2 1,-1 0-1,7 0-7,-2-3-5,3-1 1,-1-2-4,-5-4 3,1 1-2,-2-3 0,-2-2 3,-5-3 2,1-1 2,-8 1 1,0-5 1,-8 4 6,-1-2 14,-3 3 10,-4 1 5,-2 2 8,-2 0-1,-2 2-2,-7 3-7,3 1-5,-5 3-1,13 10-4,-29-7 0,13 7-5,16 0-2,-37 13 2,19 0 2,0 5-1,0 1-1,2 5-1,-1 1-1,4 5 1,0 3 0,3 1-2,2 1 0,2 0 0,2 2-2,2-4 1,0-2 1,2 1 0,2-5 4,-2-1-5,2-6 0,-1-1 3,2 1 1,-3-20 6,6 22 0,-6-22-4,10 10-2,-10-10-2,0 0 0,29-14 1,-14 5-7,0-4-2,4-4-6,4-4-3,-2-3-3,3 5 0,-3-1 1,-2 3-2,0 2 2,0-1 2,-2 3-3,0 1-1,-2 5 0,-1 0 3,0 0-5,-14 7 1,25-4 1,-25 4 3,23 6 0,-12 1-1,-1 5 3,0 0 1,2 7 1,-1 0-1,1 0 1,-2 4-1,3-1 3,2 0 0,-3 0 4,4-2-2,-2 1 2,3-4 0,0 0 3,0-4 1,0-2 4,0-5-4,2-4 3,-2-2-1,-17 0 3,36-8-4,-19-1-1,2-4 1,-4-2-1,0-5 0,-3 2-5,1-6-1,-2 2-1,-3-2-1,0 2 3,-4-1 3,-2 2 11,1 4 3,-3-2 3,0 19 1,-3-31-8,-3 18-1,0 2-3,6 11-3,-12-13 1,12 13-4,-18-7-2,18 7 2,0 0-4,-27 12 2,27-12-1,-17 21-1,10-6 0,1 1 1,2 2 2,2 1-1,0 1-2,4 1 4,0-1 0,-1 2 3,6 0 3,-3-3 4,5 0-4,-2-2 4,1-3-2,3-3 3,1-2-5,0-1 5,2-4 1,-14-4 11,30 0-15,-30 0 11,33-12-16,-15-1 6,2 0-10,0-2-8,1-7 0,-2 2-4,2-3 2,-7-2 1,2 3 2,-4 1 0,-3-1 2,2 0 11,-5 3 11,0 1 12,1 3 2,-5 0 6,1 2 4,-3 13-6,5-23 0,-5 23-6,4-17-11,-4 17-3,6-15-11,-6 15 1,0 0 1,7-15-2,-7 15-5,0 0 1,15-7-5,-15 7-2,0 0-4,25-2-3,-25 2-1,24 0-2,-24 0 5,25 0 0,-25 0-10,23-1 8,-23 1 2,24-4-4,-24 4 6,19-4 3,-19 4-4,13-6 7,-13 6-2,14-5 8,-14 5 7,0 0-2,0 0-6,0 0 1,0 0-4,0 0-2,0 0 0,0 0-3,0 0 0,-42 37 8,29-21-6,2 1 0,1 5-1,2 0 0,-1 1-1,4 0 14,1 1-3,4 0 3,2-4 2,3 5 3,2-2 0,1-2 3,0-2-3,4-3 0,4-6-1,-2-1-1,8-4 10,-3-3-13,4-4-1,-1-3 6,5-4-11,-2-1 0,3-8-7,-3-1-4,1-5 0,-6-2-7,2-1-3,-3-1 5,-2-2-3,-4 3 4,-5 3 15,0-2 0,-5 6 7,3 1 11,-6-1-11,0 20 7,-2-24 0,2 24-11,-9-22 1,9 22-6,-12-9-1,12 9-1,0 0 1,0 0-1,0 0 3,-37 27 2,33-12-9,0 0 4,2 3-5,0 1 11,4 1-3,0 2-2,2 0 3,0 1-1,5 0 4,-2-2 5,3-2-11,-1 1-4,-1-8 0,2 3-13,2-3-12,-2-5-19,2 0-35,-12-7-36,26 2-34,-26-2-36,25-9-37,-12 2-26,-2-5-26,1-4-74,-4-5-85,4-1-214,-6-4-145</inkml:trace>
  <inkml:trace contextRef="#ctx0" brushRef="#br0" timeOffset="242993.7634">18971 4319 1776,'-18'-21'15,"-4"4"0,3-1-1,1 5 8,0 1 7,0 1 13,-2 0 21,6 4 16,-3-2 7,4 4-10,13 5-9,-25-12-11,25 12-4,-22-1-6,22 1-2,-19 7-1,19-7-4,-17 20-5,10-9-2,1 2-1,6-13 6,-5 29-3,4-16-3,1-13 0,1 25-5,-1-25-1,10 21 0,-6-12-1,-4-9 0,13 12-3,-13-12-1,19 5 1,-19-5-3,0 0-3,30-11 8,-20 3 0,0-3-2,-1 0-7,-3-3 3,1-1-4,-3 0 8,-4 15 12,2-27-5,-2 27-2,-4-25-4,4 25-2,-11-18-10,11 18-15,-17-9-23,17 9-25,-16 0-24,16 0-33,0 0-33,-24 20-35,20-9-36,4-11-47,-2 21-87,6-10-287,-4-11-133</inkml:trace>
  <inkml:trace contextRef="#ctx0" brushRef="#br0" timeOffset="243276.9516">19211 4255 1921,'15'-10'71,"-15"10"-2,6-10 12,-6 10 16,0 0 2,0 0 4,0 0-2,0 0-4,0 0-12,0 0-6,0 0 0,0 0 1,0 0 6,0 0-10,-36 51-5,28-26 4,-1 3-7,-1 4-8,2 3 7,0 2-18,0 0-2,2-2-3,2 3-1,-2 0-4,1 1-1,3-3-6,0-4 14,0-1-6,-1-3-22,3 0-15,0-4-21,0-6-21,0 1-20,0-1-14,0-18-21,0 20-37,0-20-40,0 0-30,7 8-12,-7-8-8,0 0-10,0 0-11,0 0-10,0 0-401,-4-47-149</inkml:trace>
  <inkml:trace contextRef="#ctx0" brushRef="#br0" timeOffset="243841.1175">19103 4788 1612,'-9'-20'-82,"0"5"27,2 2 23,1 0 24,6 13 23,-12-20 24,12 20 12,-6-15-5,6 15 0,0-17-2,0 17-1,8-16-1,4 3-4,-1 4 0,7-3 0,1 3 4,2-1 0,1 0-5,1 3-1,-4 2-6,-2 1-4,1 0-3,0 2 7,-18 2 18,25 2 7,-25-2 11,24 9 6,-14 2 1,-3-3-2,1 6-8,1-1-3,-3 1-11,0 0-1,2 2-3,-1 0-4,2 0-5,-2 2-6,3-3 2,4 2 2,-1-4-2,0-1-5,5-1 0,-2-3-1,2-2-3,0-3-5,3 1 1,-2-4-2,2-2-1,-2-1-3,0-5-2,2-1-3,-1-1 4,-4-4-3,-1-1-3,0-1 4,-4-1-1,-1-1 2,-4 1 19,0 0 17,-1 6 8,0-5 1,-5 16 6,2-23-7,-2 23-2,0 0-8,-10-22-6,10 22-2,0 0-11,-19 0-1,19 0-2,0 0-4,-27 29 0,13-8 0,4 1-2,-1 12 6,-5 10 8,2 5-8,-3 23-1,-3 8 3,2 7-1,-4 2-3,4-1 1,-2 1-5,-1-1-1,-1-9-3,4-4 5,1-9-7,0-11-3,4-16-10,1-7 12,-2-3-12,2-6 0,0-4-15,-2-6 5,1-3-19,1-7-4,12-3 1,0 0 0,-30-17 1,24 2 1,2-8 0,2-3 0,2-5 2,3-7 2,6-4-3,3-4 3,4-2-7,3 5-3,-1 1-6,-1 3-19,3 1-30,-3 10-46,2 4-50,-1 5-37,-4-1-78,0 3-149,-2 6-43,0 1-74,-1 2-70</inkml:trace>
  <inkml:trace contextRef="#ctx0" brushRef="#br0" timeOffset="246010.0762">19971 4509 609,'0'0'71,"-13"-9"-26,13 9 5,-12-11-2,12 11 10,-9-9 12,9 9 4,0 0 7,-10-13 11,10 13 11,0 0 4,-8-13 9,8 13 5,0 0 4,-9-13 8,9 13-2,0 0-1,0 0 0,-7-16-11,7 16-5,0 0-4,0 0-11,0 0-10,0 0 0,0 0-1,0 0-4,0 0 4,0 0-8,48 9 2,-28 3-2,-1 3 3,7 4-8,0 3 11,-4 2-3,6 8-4,-3 3-12,-3 5-8,-8 6-3,-5 4-25,-9 4-36,-7 23-44,-11 1-61,-14 1-85,-4 2-83,-11-3-135,-7-4-119,-4-4 35,-4-7-169,-3-8-160</inkml:trace>
  <inkml:trace contextRef="#ctx0" brushRef="#br0" timeOffset="430218.2891">5470 1874 44,'0'0'25,"0"0"2,0 0 1,0 0 12,0 0-3,0 0-8,0 0-11,0 0 0,0 0 1,0 0 1,0 0-2,0 0 1,0 0 0,0 0-3,0 0 1,0 0-3,0 0 1,0 0-4,0 0 1,0 0-3,0 0 3,0 0-2,-32-13 5,32 13 2,0 0 2,0 0 1,0 0 1,0 0-2,0 0 4,0 0 3,0 0-1,0 0-3,0 0-2,0 0-2,0 0-6,0 0-1,0 0 7,0 0-4,0 0-1,53 8 0,-20-6-3,8-1 1,3 1 5,7 0 0,11 1 3,5-1 5,26-2-6,4 3 2,4-1 0,-4 0 4,0-2 0,0 1 1,0-1-3,-2 0-2,2 0 1,-2 0 2,0 0-9,0 0 5,6 0 1,-2 0-3,0 0-2,-4 0 5,-2 3-11,-4-1 5,-12 0-3,-11 1 1,-1-1-1,-1 2-3,-3 0-3,2 0 10,1-1-3,-1 1-1,0 3-5,0-4 0,-1 1 1,1 1 2,-2-2-9,1 2 14,-1-1-11,-1 0 0,-3 0 0,-7-1-1,-2-1 1,-1 0 0,-3-2-2,-1 2-1,-7 0 0,-3-2 9,-5 1-10,-4-1 10,-3 2-4,-1-2 6,-5 0-7,-15 0 2,21 0-8,-21 0-4,0 0 0,0 0-18,0 0-32,0 0-44,-89 4-63,51-4-203,-11-1 121</inkml:trace>
  <inkml:trace contextRef="#ctx0" brushRef="#br0" timeOffset="437245.7102">20438 7163 277,'0'0'32,"-12"-9"-17,12 9 2,0 0 7,0 0 3,-12-9 1,12 9-2,0 0 1,0 0 5,-10-13-3,10 13 0,0 0 5,-11-9 1,11 9-3,0 0-4,0 0 1,-13-13 2,13 13-1,0 0 2,-13-11-2,13 11 6,0 0-6,-10-11 0,10 11 0,0 0-13,-17-10 8,17 10-6,-13-8-3,13 8 1,-17-6-1,17 6-1,-20-7 3,20 7 4,-18-8-2,18 8 7,-23-9-15,8 7-4,15 2 8,-30-6-4,13 2 4,1 0-3,16 4-1,-34-6 5,14 4-2,4 1-3,-4-3 1,1 2-4,19 2 8,-38-2-7,20 0 0,-2 0-5,1 2 2,19 0 2,-40-1-1,21 1-1,-2 0-2,0 0 2,1 1 0,0-1 1,-2 2-4,1 0-1,-1 2 2,2-2-7,-4 0 15,3 1-9,-2-1-4,2 2 4,-1 0-2,-3 0-4,-1-3 6,2 6-8,-2-4 3,0 1 10,-1 2-8,1 0-3,-1-1 3,-1 1-2,3-1 3,-2 1 0,-1 1 6,-1 0-11,3 1-1,-4-1 5,5-2-2,-5 5 1,4-3 0,-1 2 1,-1-1-3,1 0 2,2 2-1,-3 0 0,1-1-2,3 0 7,-5 0-14,5-1 6,-1 2 8,0 0-5,-1-1-1,3 0 1,-3 1 1,0 0 5,4-1-7,-4 1 7,1 0-3,1 1-1,-1-1 7,0 1-1,0 0-1,1 1 5,-2-1-11,-1 5 3,-1-3 3,6 0 1,-6 4 1,2-2 2,1 1-5,1 3 4,-1-3 3,4 6-6,-2-3 2,-1 3 7,3-5-4,-2 5-3,2 2 7,-1 0-3,0 0 2,0 1 2,0 1-2,-1-1-3,3 4 2,-2-3-1,3 3-3,-2-3 3,0 3 2,-1 3 1,4-3 3,-6 3-1,5-2-1,-5 3-2,6-4 1,-5 4 1,1-5-5,0 5-1,-2-1 3,-2 3-2,2-3 3,1 2-5,1-2 0,-3 1 1,5-4-2,-1 1 0,2-2 3,-1 1-3,2 1-1,1-1 4,-3 2-4,4-2 0,1 0 1,-2 0-2,2-3 1,0 2-1,2 0 2,-2 3-4,4-2 4,-3 1-3,2-2 0,-1 4 0,0-2-2,3 0 2,-1 0 1,1 4-3,-2-4 3,4 3-3,-2-4 2,2 3-4,-1 3 2,2-3-2,1 3 2,-2-2-1,1 3-1,3-2 4,0 1-3,0 0-4,-2 0 7,3 0 1,1-3-3,-3-1 2,3 2-1,2-1-1,-2-2 0,0 3 1,2-1-5,0-1 5,0-1-1,0 1 0,2-1-2,0 1 3,-2 1 0,5-1-1,-1 5-1,3-2 2,-4-3-1,4 1-1,-1 3 3,3-3-3,-1 1 3,1 0-1,0 0-1,-1-2 0,2 1 1,-2-1-1,2 1-1,-2-1-1,2-1 2,-2 1 1,1-1 0,2-1 1,-2-3-1,1-2-1,-2 4-2,6-1 1,-2 1 0,0 0-1,3-1-1,-2-3 3,2 3 1,-1 0-2,4-2-1,-4 0 1,3-1 0,0 1 0,0-2-2,1 2 3,-2-2-2,1-5 3,0 6-2,0-4 1,0 3 1,2-3-2,1 4 0,-6-2 0,7 0 1,-4 2-2,2 0 3,1-2-5,-2 4 6,1 0 0,1-3-3,0 2 0,0 1 0,-2 1 2,4-1-2,-3-1-1,0 2 3,0-1-2,2 0 0,-2-4 0,2 2 0,0 0 0,0-2-2,3 0 1,1-1 2,-1-2-2,2 0 0,1 0 1,-2-2 0,2 2 2,1-2-2,2 1-1,-3-2 1,3 2-1,2-1 1,-3-2 1,3 2-3,-2-2 1,4 1 1,-3 2 1,3-4-3,1-1 3,1 3-1,-1-4 0,1 1-2,2 0 1,-1 0-5,1-3 7,0 2-1,-4-2 1,3 0-1,0-1-1,-3 1 2,2-1-4,-3-2 3,-3 1-1,0-3 0,-1 0 1,-1 3-1,2-3 0,-3 0-2,1 0 4,2-1-3,-3 0 1,-1-1 1,4 3-1,-4-1 0,2-5 3,-3 5-5,3-3 4,-4-1-3,3 4 2,-2-5-2,-2 1 2,2-1-1,1 0 1,-1 0-2,0 0 0,-1 0-1,2 0 3,-3-1-2,1-1 1,1 2-1,-2-3-1,0 0 2,1 1-1,-1-1-1,0 3 1,1-2 1,-1-1-1,5 0 0,-5 0-2,-2 0 1,6-1 2,-1 0-1,-3 2 0,3-1-2,-1-2 2,0 0 0,1 1 2,-1 0-3,-1-1 2,1 0-2,-2-1 0,2 1 3,-1 1-5,2-3 5,-3 1-1,0 0-2,0 1 2,1-2 0,1 0-3,-4-1 1,1 1 1,3 0-1,-2-1 1,-1 1-1,0-1 0,0 0 3,-4 3-3,4-3 2,-1 0-1,1-1 0,-4 1 3,4 0-3,-3-1 0,-4 0 2,8 1-2,-6-1-1,6-1 1,-2 0 0,-2-1 2,0 1-1,3-2 1,-4 3 0,4-2 0,-3 1 0,-2-1-1,6-1 0,-5-1 0,2 2-1,0-1 1,3-1 2,-6-1-2,6 1 2,-2 0-1,0 0 0,0-3 4,1 0-4,3-2 2,-4 3 0,2-2 0,1-5-1,1 6-1,-2-5 0,2 1 0,-1 2 2,-1-1-2,1-1-2,-1 0 4,0 0-4,1-1 2,-1 2-2,0 0 1,0-2-1,-1 2 2,3-1-3,-1-2 3,-4 2-3,2-2 1,-1 1-4,0-1 1,0 1 3,-1-2-1,-2 2 0,1-2 1,1 0-2,-2 1 2,0-2 0,0 0-2,0 1 0,-2 0-1,-1-2 2,3-1 2,-2 1-2,-1 0 1,0 0-2,-6 0 2,9 1-4,-5-2 3,0 0 0,-1-2 2,1-1-4,-1-2 2,1 1-1,-2 0 3,0-1-2,0 1-1,1-1 2,-4 1 1,3-1-16,0 0 5,-3 1 3,3-1 0,-1 3 1,1-2 2,-2 5 1,-1-1 1,0 0 0,2 0 2,-2 1-1,2 1-1,-2-2 2,-2 3 0,3-1 3,-3-1 0,3 1 2,-3-2 0,0 2 1,1 0-1,-1-2-2,0-1 2,2 1-3,-2-2 0,0 0 6,-2 1-1,2-1 4,-2 0-1,3-1 3,-3-1-1,-2 1 1,2 0-4,1 1 3,-3-1 1,0 0 0,2 0 0,-2 2-1,1-2 0,-1 3 0,-1-3-2,2 2 1,-1-2-3,0 2-1,-2-1 1,2 0 0,0 1 1,-2-2-2,2 3-2,0-3 0,-2 3 0,4-3-1,-4 0 0,0 2 1,0 0 2,-2-2 1,2 3 1,0 2-2,-2-2 1,0 1 0,0-1-1,-2 3 2,2-3-2,-3 3 1,4 2 0,-4 1-3,0-4 0,4 4 0,-3-2 0,-1 4 0,4-3-1,-4 2-3,3-1 3,-2 0-2,-1-4 1,1 2-2,0 0 2,-2 0 3,2-1-1,-2 1-2,-3 0 1,4 0 0,-3-2-2,1 5 4,-1-6-3,2 3 2,-5 1-2,3-1 0,-3 2-2,3-1 2,-2 1-1,-2-2 0,4 1 1,-2 1-2,-1 1 1,0-2 0,3 1-2,-3-1 2,3 1 0,-1 2-2,-2-3 1,3 4 1,-2-2-2,1 2-1,-2 0 3,1 0-1,-2-3 0,5 3 2,-6 1-1,0-4-3,1 3 3,-1-1-2,-2 3 1,3-2 1,-3 2 2,0 0-2,0-1 2,1 1-1,-3 0 7,4 1 0,-2 1-1,0 0-1,-2 0 1,3-1-4,-2 2-1,0-2-1,1 0 1,0 3-1,-2-1 1,-1-1-2,2-1-1,-1 3 1,-2-1 0,1-1 1,-2 3-3,3-2 1,-2 1 0,-2-3-1,0 4 0,-1-1 2,4 0-1,-4 1-1,1-1 0,2 0 1,-2 3-2,-1-2 2,1-1-2,2 1-1,-2 0 1,-3-1 1,4 1-1,-4 1 0,3-1 1,-3-1-2,0 2 2,-2 0 2,1-2 3,-1 2-4,0 0 0,3-1 1,-2 0-2,0 1 1,-1 2 1,1-2-1,1 0 1,2 2 2,-2 1-2,1-2 0,-1 1 0,0-1-3,0 3 3,-2-3-2,-1 1 0,0 0 0,-3 0 0,2 1-1,-4 0-1,-4-1-2,-2 1 0,-3-1 3,2 2-2,-3 0 1,-1-1 1,1 0-1,-3 2 0,1-1 2,-1 1-2,-2 0 2,5-1 0,0 1-3,0-3 4,1 2 1,-1-1-4,4 3 2,-1-3-1,1 0-1,7 0 0,-1 3 1,2-3-1,0 1 0,3 1-1,3 1-1,4 0-14,-2 1-22,3-1-20,0 1-25,19 2-39,-29 0-34,13 0-37,16 0-63,-27 5-130,17-3-176,10-2-65</inkml:trace>
  <inkml:trace contextRef="#ctx0" brushRef="#br0" timeOffset="454310.3214">18220 7632 43,'0'0'26,"0"0"-1,0 0-4,0 0 2,0 0-4,0 0-4,0 0 3,0 0-3,0 0 0,0 0 1,0 0 1,-13-8 4,13 8 2,0 0-3,0 0 1,0 0 1,0 0-7,0 0-1,0 0-1,0 0-2,0 0 1,0 0-2,0 0 0,0 0-1,0 0-1,0 0 2,0 0 2,0 0-1,0 0-1,0 0 4,0 0-1,0 0-1,0 0-1,0 0 1,0 0 3,0 0 0,0 0-1,0 0 2,0 0 0,0 0 5,0 0 0,0 0 1,0 0-1,0 0-1,0 0 1,0 0-1,0 0-2,0 0-2,0 0-1,0 0-1,0 0-2,0 0-4,0 0 0,0 0-1,0 0-3,0 0-2,0 0 1,0 0-3,0 0 3,0 0-2,0 0 0,0 0 4,0 0-3,0 0 5,0 0-7,0 0-1,0 0-1,0 0-1,0 0 3,0 0 2,0 0-4,0 0 0,0 0 0,0 0-2,0 0 4,0 0 6,0 0-8,0 0 2,0 0 2,0 0-2,0 0 0,0 0 0,0 0 3,0 0-3,0 0-1,0 0 3,0 0-2,0 0 2,0 0-3,0 0 0,0 0-1,0 0 5,0 0-2,0 0-2,0 0 2,0 0-1,0 0 1,0 0-1,0 0 4,0 0 1,0 0 0,0 0 6,0 0 1,0 0-5,0 0 5,0 0-5,0 0 3,0 0 7,0 0-6,0 0-2,0 0 6,0 0-6,0 0 2,0 0-3,0 0-1,0 0 4,0 0-1,0 0-1,0 0-1,0 0 1,0 0 1,0 0-9,0 0 16,0 0-11,0 0-1,0 0 1,0 0 1,0 0-1,0 0 6,0 0-5,0 0-3,0 0 4,0 0-5,0 0-1,0 0 5,0 0 1,0 0 0,0 0-2,0 0-4,0 0 2,0 0-1,0 0 1,0 0 4,0 0-5,0 0 1,0 0 5,0 0-6,0 0-3,0 0 2,0 0 0,0 0 2,0 0-2,0 0 0,0 0-1,0 0-1,0 0 1,0 0 0,0 0-1,0 0 6,0 0-10,0 0 4,0 0 3,0 0-1,0 0-5,0 0 5,0 0-2,0 0 0,0 0 3,0 0-2,0 0 2,0 0-4,0 0-3,0 0 4,0 0-1,0 0 1,0 0-3,0 0 6,0 0-4,0 0 15,0 0 4,0 0-4,0 0-3,0 0 1,0 0-11,0 0 7,0 0 4,0 0-4,0 0 1,0 0-3,0 0-4,0 0 0,0 0 2,0 0-2,0 0 0,0 0 3,0 0-1,0 0-2,0 0-5,0 0-11,0 0-13,0 0-23,0 0-21,0 0-28,0 0-42,0 0-212,0 0 134</inkml:trace>
  <inkml:trace contextRef="#ctx0" brushRef="#br0" timeOffset="456401.9323">18243 7712 891,'0'0'-50,"0"0"7,0 0 1,7-13 6,-7 13 7,0 0 5,0 0 9,0 0 3,0 0 0,0 0 4,0 0 7,0 0 6,0 0 3,0 0 6,0 0 4,0 0 3,0 0-2,0 0 4,0 0 0,0 0 0,0 0 0,0 0 0,0 0 2,0 0-4,0 0 6,0 0-3,0 0 4,0 0-1,0 0 5,0 0 3,0 0 3,0 0 11,0 0-3,0 0 8,0 0-7,0 0 3,0 0 0,0 0 4,0 0-3,0 0 4,0 0-2,0 0-1,0 0-3,0 0 1,0 0-5,0 0-1,0 0-5,0 0-1,0 0-3,0 0-3,0 0-4,0 0 0,0 0-1,0 0-1,0 0-2,0 0-1,0 0 1,0 0-3,0 0 0,0 0 0,0 0-2,0 0 2,0 0 0,0 0 1,0 0 0,0 0 3,0 0 0,0 0 3,0 0-2,0 0 1,0 0 1,0 0-1,0 0 0,0 0 0,0 0 1,0 0-3,0 0-1,0 0-1,0 0 1,0 0-2,0 0 1,0 0 0,0 0-2,0 0 2,0 0-2,0 0-1,0 0 2,0 0-1,0 0-2,0 0 1,0 0-1,0 0-2,0 0 4,0 0-5,0 0 0,0 0 0,0 0-4,0 0 2,0 0-1,0 0 0,0 0 0,0 0 0,0 0-1,0 0 3,0 0-5,0 0 3,0 0-3,0 0 3,0 0-4,0 0 0,0 0 0,0 0 3,0 0-3,0 0-1,0 0 2,0 0-4,0 0-3,0 0 3,0 0-1,0 0-2,0 0 0,0 0 3,0 0-1,0 0-1,0 0 2,0 0-1,0 0 3,0 0-4,0 0 0,0 0 5,0 0-1,0 0-4,0 0 1,0 0 5,0 0-4,0 0-4,0 0 2,0 0-2,0 0 2,0 0-1,0 0-1,0 0 2,0 0-3,0 0 0,0 0 1,0 0-1,0 0 6,0 0-6,0 0-1,0 0 2,0 0 2,0 0 0,0 0 1,0 0-2,0 0 1,0 0-1,0 0-3,0 0 2,0 0-3,0 0 4,0 0-3,0 0 2,0 0-2,0 0 2,0 0-3,0 0 0,0 0 2,0 0 0,0 0-3,0 0-9,0 0-5,0 0-5,0 0-4,0 0-4,0 0-3,0 0-10,0 0-6,0 0-6,0 0-9,0 0-10,0 0-10,0 0-9,0 0-15,0 0-11,0 0-15,0 0-6,0 0-15,0 0-9,0 0-6,0 0-13,4-16-131,-4 16-145,0 0 34</inkml:trace>
  <inkml:trace contextRef="#ctx0" brushRef="#br0" timeOffset="459009.7683">18211 7640 1115,'0'0'-95,"0"0"13,0 0 9,0 0 12,0 0 10,0 0 14,0 0 9,0 0 4,0 0 7,0 0 2,0 0 0,0 0 2,0 0 7,0 0-2,0 0 6,0 0 4,0 0 5,0 0-1,0 0 2,0 0 1,0 0 0,0 0-4,0 0 4,0 0-2,0 0-2,0 0 2,0 0-3,0 0-3,0 0 2,0 0 1,0 0-1,0 0 0,0 0-2,0 0 1,0 0 7,0 0-7,0 0-1,0 0-2,0 0 1,0 0 2,0 0 1,0 0-1,0 0-2,0 0 9,0 0 1,0 0 2,0 0 1,0 0 2,0 0 0,0 0-1,0 0-3,0 0 2,0 0-1,0 0 4,0 0-11,0 0 0,0 0-2,0 0 2,0 0-3,0 0 0,0 0 2,0 0 0,0 0-2,0 0-2,0 0-2,0 0-1,0 0 1,0 0 2,0 0 3,0 0-3,0 0-1,0 0 0,0 0-1,0 0 2,0 0-4,0 0 4,0 0-2,0 0 2,0 0 0,0 0-3,0 0 0,0 0 1,0 0 1,0 0-3,0 0 7,0 0-1,0 0-5,0 0 7,0 0-2,0 0-1,0 0 5,0 0 6,0 0 5,0 0 2,0 0-1,0 0-1,0 0 7,0 0 4,0 0-4,0 0 0,0 0 1,0 0-5,0 0 3,0 0-4,0 0 5,0 0-4,0 0 2,0 0-2,0 0 1,0 0 0,0 0 5,0 0 1,0 0 2,0 0-6,0 0 9,0 0 3,0 0 1,0 0 1,0 0-3,0 0 0,0 0 4,0 0-4,0 0 0,0 0 0,0 0-1,0 0-8,0 0 0,0 0-3,0 0-3,0 0 1,0 0-5,0 0-6,0 0 3,0 0-4,0 0 0,0 0-1,0 0-1,0 0-2,0 0 2,0 0-3,0 0-1,0 0-1,0 0-1,0 0 0,0 0 1,0 0-1,0 0 2,0 0-1,0 0 1,0 0-4,0 0 3,0 0 1,0 0-4,0 0-2,0 0 4,0 0-2,0 0 2,0 0-2,0 0 1,0 0 1,0 0 0,15 31-2,-15-31 10,0 0 10,4 15 1,-4-15 1,5 14-4,-5-14 0,4 15 0,-4-15-3,4 17 0,-4-17-1,7 17 16,-7-17-1,6 18 0,-2-7-2,-4-11 0,8 22-6,-6-11 2,6 2-2,-8-13-2,8 22-3,-4-10 0,0 0-1,0 1 0,-4-13 0,9 25-1,-4-12-3,0 1-1,-5-14 1,11 27-1,-7-15 3,1 3-4,0-2-1,0 2 0,-1-3-2,2 4 2,-2 0-3,2-2 2,-1 1-1,2 2 1,-4-2-1,4 2-1,-1-3 1,1 3-2,0 0 4,1-2-2,-3 0-1,3 0 2,-2 0-1,0 0-3,0 0 3,4 1 0,-5-1-2,2-1 2,-1 1 0,0-1 0,1-1 0,2 1-4,-3-2 1,0 1 1,0 1 0,-1-3 0,1 3 1,0 0-2,-6-14-2,11 26 3,-4-15-1,-1 3 0,0-2 6,0 0-5,0 2 2,1-1-3,0 1 1,1 0 2,-2 0-2,3 0 0,-1-1 2,-2 0-1,3 3 0,0-4 1,-3 2-1,2-1-2,0 2 1,2-1-1,-3 0-1,2-1 2,0 1 0,-1-2 0,3 2 0,-3-1 2,1 2-1,1-2 0,-2 1-2,1 0 1,0 0 0,-1-2 0,0 1-2,1 0 3,0 1-2,-3-3 2,2 1-3,1 2 3,-1-4-2,-2 2-1,4 0 2,-4 1-1,0-2 0,2 0 0,-2 1 0,1 0 1,2 1-2,-3-2 2,0 1 0,3 0-1,-2 0 2,0 1-2,-7-13 2,16 23-2,-10-11 1,0 1-2,2-1 2,-1 2 0,-1-2 2,1 0-3,-1 1 1,0 0-1,0-2 1,1 1 0,1 2 0,-1-1-2,-1 1 3,1-4-1,1 4-2,-4-1 3,4 1 2,-1-2-5,0 0 3,-1 0-1,2 0-1,-2 0 1,3 0 1,-1 2-1,-1-3-1,2 0 0,-1 2 0,-2-2 2,2-3-1,-8-8 1,16 22-1,-10-12 3,2-1-3,1 0 0,-1 1 1,-8-10 1,15 17 1,-4-9 7,-11-8 1,13 15-1,0-7-1,-13-8 0,14 11-2,-6-3-1,-8-8-3,13 9 1,-13-9 2,17 12-7,-17-12 1,13 12 5,-13-12-6,12 9 3,-12-9 2,14 11-5,-14-11 1,14 11 0,-14-11 0,12 12 1,-3-7-4,-9-5 7,12 15-3,-3-8 0,-9-7-1,13 13 0,-13-13 0,15 16-2,-8-9 1,-7-7-1,14 17 3,-8-9-1,-6-8-1,15 15 0,-15-15 2,13 13-3,-13-13 2,10 11 0,-10-11 0,11 12 0,-11-12-1,7 10 1,-7-10 0,0 0 0,12 11 0,-12-11 0,0 0-1,0 0 3,11 11 2,-11-11-2,0 0 1,0 0 2,0 0 0,8 11-1,-8-11-2,0 0-16,0 0-22,0 0-39,0 0-51,0 0-56,0 0-89,0 0-166,0 0-180,-34-33-114</inkml:trace>
  <inkml:trace contextRef="#ctx0" brushRef="#br0" timeOffset="460634.383">19607 7390 1564,'0'0'-87,"2"-16"9,-2 16 17,0 0 16,5-18 19,-5 18 14,0 0 18,3-17-6,-3 17 5,0 0 7,0 0 3,5-19 3,-5 19-3,0 0-3,0 0 3,2-18 6,-2 18-1,0 0 12,0 0-11,0 0 2,2-15-5,-2 15 2,0 0-8,0 0-3,0 0 5,0 0-1,0 0-8,0 0-5,0 0-17,4-15-6,-4 15-4,0 0-11,0 0-7,0 0 6,7-12-9,-7 12 3,0 0 2,10-11 4,-10 11 4,0 0-2,13-13 5,-13 13 3,10-9 3,-10 9 5,9-12 6,-9 12 8,8-12 3,-8 12 1,7-13-5,-7 13 6,0 0 1,11-19 1,-11 19 3,6-14 12,-6 14 12,4-12 2,-4 12 5,0 0 12,4-18-2,-4 18-2,0 0-4,6-12 6,-6 12-2,0 0-1,0 0 2,0 0-3,8-12 3,-8 12 6,0 0-2,0 0 0,0 0 2,0 0 0,0 0-3,0 0-3,0 0-1,4-17-2,-4 17 2,0 0-5,0 0 2,0 0-3,0 0-3,0 0-2,0 0-3,0 0-4,0 0-3,0 0-3,0 0-4,0 0-4,0 0-3,0 0 3,0 0-3,0 0-3,0 0 4,0 0-1,0 0-3,0 0 1,-20 45-1,20-45 0,-9 23 0,4-10 4,-1 2 3,3 0 4,-1 5 1,-1-1-2,-1 2 2,2 4 7,-1-2-1,2 0 3,0 5-2,1-2 9,-3 1 1,4 0-5,-1 1 1,0 0 1,0 1 2,-2 3-3,2-4-2,-2-1-2,1 5 2,2-3-2,-3 1-2,2-2 2,-1 1-1,2 1 1,-1-1 0,0-1-1,0 3-4,-1-2 1,0 0-1,1-1-3,-1 2 0,-1 0-2,2-1 0,-2-3 1,1 3-1,-1 0 0,2-1-3,-1 1-4,2 0 7,-3-3-5,1 1-1,-1 2-2,2-4 1,0 1 1,0 0 0,-2-4-4,4 2 1,-4 2-2,4-6 0,-2 1 2,0-1-1,2 2 1,-2 0-1,2-3-1,-3 3 2,0-1-1,3 0 3,-3 1-2,2-1 2,1-1-3,-2-1-2,2 2 2,-2 0 0,0 0 0,0-2-1,2 0-1,-2 2 1,2-2 2,-2 1-3,0-2 4,0 1 4,0-2 2,2 3 0,-4-2 1,4 2-2,-2-1 0,-1 0 2,3 0-4,-2 0 2,0-1-3,0 2-2,0-1 3,-3-1-3,3 2-3,0 0 1,0-1-1,0-1 2,0 1-2,0 1 2,0-4 1,-1 3-2,1 1-1,0-1 0,2 0-2,-2 0 3,0-2-3,0 0 3,0 3-2,2-20-1,-2 34 2,2-18 2,0 1-1,-2-2-3,2-15 1,0 34-1,0-21 0,0-13-5,0 26 4,2-14-1,-2-12 2,0 26-2,0-13 3,0-13-4,2 26 7,0-13-7,-2-13 0,0 25 10,2-14-4,-2-11-5,2 24 4,-2-24-1,2 22-6,-2-22 6,2 21-2,-2-21 2,5 17-2,-5-17 0,2 15 2,-2-15 4,2 13-5,-2-13-5,2 16 7,-2-16-2,0 0-3,4 19 1,-4-19 4,0 0-4,2 17 1,-2-17 2,0 0-1,2 14-2,-2-14-12,0 0-9,0 0-18,0 0-14,1 15-20,-1-15-49,0 0-54,0 0-37,0 0-49,0 0-88,0 0-122,-20-53-154,10 29-123</inkml:trace>
  <inkml:trace contextRef="#ctx0" brushRef="#br0" timeOffset="461141.435">18680 7444 1570,'0'0'-84,"0"0"16,2-18 8,-2 18 2,0 0 11,0 0-2,0 0 6,0 0 3,0 0 4,0 0 2,0 0 3,0 0 6,0 0 2,0 0 4,0 0-2,6 55 2,-4-34 4,1 4-1,5 4 5,-2 9 2,2 10 1,-1 1 6,4 26 2,-3 0-3,-2 3 6,0 1-1,0-2 3,-1-9-4,0-8 4,-3-1-1,1 1-14,0-1-12,1-1-8,0-2-9,0-4-11,1-5-12,-1-6-26,0-5-106,1-6 66</inkml:trace>
  <inkml:trace contextRef="#ctx0" brushRef="#br0" timeOffset="461444.0008">18849 7446 586,'0'0'20,"0"-25"-3,0 25-2,2-15 4,-2 15 2,0 0-6,0-17-6,0 17-3,0 0 1,0 0 3,0 0 6,0 0-1,0 0 0,23 55 3,-17-21 3,-1 8 4,1 8-5,1 27 2,-1 5-3,-2 4 0,3 2-1,-3 1-4,1 1 7,2-2-15,-4-4-11,8-1-13,-3-5-16,0-2-14,2-15-21,-3-12-46,2-1-118,-3-11 79</inkml:trace>
  <inkml:trace contextRef="#ctx0" brushRef="#br0" timeOffset="461712.0901">19302 7381 690,'0'-20'13,"0"20"-9,0 0-7,0 0-2,0 0-2,0 0 2,0 0-4,0 0 5,0 0 2,0 0 2,-16 72 2,13-27 3,-1 12 1,-5 24-1,3 10 2,-4 2 1,0 6 2,0 0-1,4 1 2,-2 1-19,-1-4-19,5-5-17,0-4-30,1-2-124,3-17 67</inkml:trace>
  <inkml:trace contextRef="#ctx0" brushRef="#br0" timeOffset="463055.8743">19416 9898 555,'0'0'14,"0"0"5,0 0 6,0 0 4,10 12 3,-10-12 2,0 0 1,0 0 7,0 0-3,0 0-5,24-4-2,-24 4 2,0 0 2,0 0-5,0 0-2,22-11-1,-22 11 0,0 0-3,0 0-1,0 0-6,0 0-1,16-2-2,-16 2-2,0 0-4,0 0 8,0 0-2,22 5 0,-22-5 6,0 0-6,15 9-1,-15-9-1,10 8 4,-10-8 2,8 9-2,-8-9 2,0 0-1,9 15 3,-9-15-3,5 14 2,-5-14 2,0 0-7,0 0 0,-8 23 2,8-23-4,0 0 2,-12 13-2,12-13 1,0 0 0,-12 8-1,12-8-7,0 0 0,0 0 0,0 0 5,0 0-11,0 0 4,-15-32-3,15 32 5,0 0-8,8-28 6,-8 28-3,9-16 9,-9 16 0,10-14 1,-10 14-1,9-14 3,-9 14-3,11-8-2,-11 8 1,0 0 1,14-4-3,-14 4 4,0 0 3,0 0 0,0 0-2,13 25 1,-13-25 0,0 16 1,0-16-1,0 0-5,-8 29 5,8-29 1,-7 18 0,1-9 2,6-9 7,-8 13 3,8-13-3,-16 6 2,16-6 1,0 0 0,0 0 1,0 0 1,-27-15-1,27 15 6,-6-20-4,6 20-2,0-23-1,0 23-4,8-26-5,-4 13 0,3-2-3,1 3-5,-2-1-15,1 0-17,-7 13-29,15-20-31,-9 12-36,-6 8-41,8-16-101,-4 6-296,-4 10-60</inkml:trace>
  <inkml:trace contextRef="#ctx0" brushRef="#br0" timeOffset="463612.4322">18228 7131 1335,'0'0'-133</inkml:trace>
  <inkml:trace contextRef="#ctx0" brushRef="#br0" timeOffset="464536.0263">18216 7142 977,'0'0'-93,"-9"7"14,9-7 15,0 0 15,-8 12 13,8-12 9,0 0 9,-8 12 5,8-12 7,0 0 5,0 0 3,-8 13 3,8-13 7,0 0 7,0 0 3,-6 16-1,6-16-1,0 0 2,-8 13-1,8-13-1,0 0 11,-8 13-9,8-13 2,0 0-2,-6 11-2,6-11 2,0 0-4,0 0 2,-9 15 0,9-15-1,0 0-3,-7 11-4,7-11 5,0 0-5,-6 14 1,6-14 2,0 0-1,-8 16 10,8-16-4,0 0 1,-9 13 2,9-13-7,0 0 6,-6 12-2,6-12 12,0 0 13,0 0 12,0 0 7,0 0 9,-9 11 5,9-11 14,0 0 8,0 0 8,0 0 2,0 0-4,0 0-12,0 0-7,0 0-13,0 0-5,0 0-12,0 0-3,0 0-8,0 0-4,10-63-8,-3 48-5,0 0-5,1-1-6,0-3-2,1 0-3,4-2-4,-3-1-1,6 1-3,0-4 1,-1 5-1,2 2-2,0-1-5,-1-1 5,0 5-4,-2 0 1,1-1-3,-4 6 0,2 0 1,-1 0-3,-2 1-1,1 0 2,2 2 0,-13 7-2,19-10 4,-4 5 1,-15 5-2,27-7-1,-11 2 3,-2 2 2,3-3-1,0 3 1,2-3 1,-2 0 0,2 1 2,-2-2-1,-2 2 1,1-3 0,0-1-1,1 1-2,-3-1 3,0-1-1,-2 1 1,0-1 0,-1 1 2,0-1-5,-3-1 3,1 0 1,-1-1-2,-8 12 3,10-22-1,-6 13 0,-4 9-2,5-23 3,-5 23 1,5-21 2,-5 21-2,4-17 3,-4 17 0,1-15 0,-1 15-3,0 0 0,3-19-2,-3 19-2,0 0-1,2-15-4,-2 15-2,0 0-1,0 0-5,0 0 2,4-15-3,-4 15-1,0 0 1,0 0 5,0 0-2,0 0 1,0 0-1,0 0 2,0 0 2,0 0-3,26 37 1,-18-30 4,3 4 2,1-2 1,4-1 0,0-1 3,6 2-2,-1-2 2,4-2 0,-1 0 0,3 0 0,0-1 1,0 0-1,3-3-1,-4-1-1,0 3 2,-2-3 0,2 0-1,-3-3 0,1 3 0,0-1-3,-4 1 2,2-2-4,-1 2 0,-3 0-1,-18 0 3,38-2-4,-19 4 3,1-2-1,0 2 1,2-1-4,0 3-1,-1 2 3,2-2 4,4 3-3,-1-1 3,1 4 0,1-3-1,-3 3 2,-2-3-2,-1 3-4,-1-3-10,-7 2-18,2-2-16,-2 1-16,-3-1-15,-2 1-26,-9-8-36,12 16-43,-12-16-63,7 15-396,-7-15-139</inkml:trace>
  <inkml:trace contextRef="#ctx0" brushRef="#br0" timeOffset="468964.4629">17642 6344 828,'0'0'47,"0"0"-48,0 0-27,0 0-3,0 0 8,0 0 10,0 0 3,0 0-3,0 0-16,-17-23-20,17 23-20,0 0-139,0 0 71</inkml:trace>
  <inkml:trace contextRef="#ctx0" brushRef="#br0" timeOffset="469996.3714">17663 6309 569,'0'0'14,"0"0"5,0 0-3,0 0 3,-28-18 9,28 18 19,0 0 17,0 0 0,0 0-2,-14-6-7,14 6-12,0 0 2,0 0-6,0 0-9,0 0-1,0 0-9,0 0-4,0 0 4,0 0-3,-16-6-6,16 6 0,0 0-3,0 0 0,0 0-4,0 0-1,0 0 10,0 0-9,0 0 2,0 0 0,0 0-2,0 0 1,0 0-1,0 0-2,0 0 1,0 0-1,0 0 2,0 0-5,0 0 4,0 0-6,0 0 5,0 0 0,0 0 2,0 0-1,0 0 5,0 0-1,0 0 7,0 0 3,0 0 2,0 0-2,0 0 8,0 0-2,0 0 6,0 0 2,0 0 6,0 0 0,0 0 9,0 0 1,0 0 0,0 0-1,0 0 5,0 0-6,0 0 1,0 0-3,0 0-1,0 0-6,0 0-1,0 0-6,0 0-1,0 0-4,0 0 0,0 0-5,0 0-1,0 0-3,0 0 0,0 0-4,0 0 2,0 0-2,0 0-3,0 0 1,0 0-1,0 0-2,0 0 1,0 0-1,0 0-1,0 0 0,0 0 2,0 0-5,0 0 4,0 0-1,0 0-3,0 0 4,0 0 3,0 0-3,0 0 6,0 0-1,0 0-1,0 0-1,0 0 2,0 0-4,0 0 3,0 0-1,0 0 0,0 0 1,0 0-1,0 0-3,0 0 2,0 0 1,0 0 3,0 0 0,0 0 2,0 0 1,0 0 1,0 0 2,0 0-1,0 0 1,0 0 0,0 0-3,0 0-1,0 0 0,0 0 0,0 0-6,0 0 1,0 0-1,0 0-1,0 0-2,0 0 2,0 0 0,0 0 3,0 0 2,0 0 1,0 0 0,0 0 1,0 0 0,0 0-2,0 0-1,0 0-1,0 0-1,0 0 0,0 0-3,0 0 0,0 0 2,0 0-5,0 0 5,0 0-5,0 0 3,0 0 0,0 0 2,0 0 0,0 0 1,0 0-1,0 0 0,0 0-1,0 0 1,0 0-3,0 0 0,0 0-3,0 0 0,0 0 0,0 0-5,0 0-1,0 0-1,0 0 2,0 0-2,0 0 7,0 0 0,22 45 0,-18-31 4,2 3-1,1 0 0,1 5 0,-2 0 3,3 3-3,0 0 0,1-1 0,-2 3 3,2-2-4,-2-2 0,2 0 4,-4-2-4,3-2 2,-3-2 0,-1-2-2,1-1 3,-2-1-2,-4-13-6,9 19-5,-9-19-3,6 17-9,-6-17-14,4 14-24,-4-14-36,0 0-36,0 0-38,0 0-22,0 0-26,0 0-69,0 0-361,0 0-140</inkml:trace>
  <inkml:trace contextRef="#ctx0" brushRef="#br0" timeOffset="471124.3513">17665 6433 1693,'-13'-11'-39,"1"3"11,1-1 0,11 9 32,-17-15 33,8 7 30,9 8 16,-10-12 15,10 12 7,-10-15-3,10 15-14,-4-19-7,4 19-10,4-20-10,-4 20-6,14-25-8,-1 8-5,4 4-6,2-2-5,2-2-3,1 4-6,3 2-1,0-1-5,1 1-1,-4 3-4,1 1-1,-3 1-3,-1 1-1,-2 1 1,1 2-9,-18 2-10,24 2-3,-24-2-2,18 7-4,-18-7-2,6 13 4,-6-13 4,-2 19 0,2-19 3,-11 22-1,2-11 3,1 0 1,8-11 1,-14 18 2,6-10-1,8-8 1,-10 14 2,10-14 0,-8 12 2,8-12 3,-8 9 2,8-9-3,0 0 1,0 0-1,0 0-1,0 0 0,0 0-3,30 13 0,-30-13 0,20 7 0,-9-4-2,4 2 1,-2 2-1,1 0 0,2 3 4,-4 1 0,2 4 0,0 1 2,-2 1 4,-3 1 0,-3 4 2,-2-3 0,-7 1-5,0 4-1,-6 0 0,-5 1-1,-4 2-1,-4-2 1,-4-2 1,-2-3 0,-1 0-3,-1-3 6,2-2-1,3-6 1,3 1 2,4-7 3,1 2 7,17-5 0,-26-3-3,26 3-3,-10-10-8,10 10 5,0 0-3,12-35 1,3 20-2,2-5-3,8 0 2,0-3 2,10-4-3,-4 0 2,3 1 0,-1 2-20,-1-2 4,-8 3 3,2-2 0,-1 3 2,-4-3 1,0 0-7,-3 1-4,-8 0-9,1 2-3,-7-4 5,0 4 5,-4 1 8,-2 1 0,0 0 7,-2 1 1,-2 0 0,-1 2 2,0 2-1,2-1-2,5 16-1,-14-22-3,8 14-1,6 8 4,-8-12-3,8 12-2,0 0 2,0 0 2,0 0 0,0 0 3,0 0 2,-2 50-3,4-31 2,0 7 3,4-2-1,-2 2 4,3 1-1,-3 0 3,5 2 1,-1-3-1,3 3 1,-3-5 0,3 1 1,0-4 0,1 1 2,0-6-1,2 2-2,2-6 2,-1-2-2,-2-1-1,4-3-1,-4-2-4,-13-4-4,29 0 0,-29 0 0,32-12-1,-15 5-1,1-4 2,-4-2-2,0-2 2,0 5 3,-4-4 3,-1 3 13,-1-2 6,0-2 9,-2 6 8,-6 9 6,12-22 3,-8 12-1,-4 10-5,6-17-4,-6 17-6,0 0-5,2-17-4,-2 17-6,0 0-3,0 0 1,0 0-5,0 0-1,0 0 1,0 0-3,0 0 0,0 0 1,-6 53-1,6-53 1,10 25 2,-4-12 0,3-1 0,2-3 1,1 0 0,1-1-1,2 0 2,0-2 1,-1-2-3,-14-4-1,28 3 0,-28-3 1,22-3 0,-5-3-1,-17 6-2,20-17 1,-14 5-1,2-1-3,-4-3-2,-2-1 2,-2 17-1,-4-32 3,-1 18 4,-3-3-2,1 2-1,-1 4-2,-3 0-3,11 11-3,-24-14-12,14 11-17,10 3-16,-23-3-24,23 3-26,-21 9-31,21-9-23,-17 16-18,10-8-20,7-8-53,-8 19-350,8-10-93</inkml:trace>
  <inkml:trace contextRef="#ctx0" brushRef="#br0" timeOffset="471836.105">18864 6226 1655,'0'0'2,"4"-13"-6,-4 13-5,0 0 7,0 0 14,-4-25 13,4 25 17,0 0 3,-8-17 2,8 17-5,0 0-7,-14-12-2,14 12-5,0 0-4,0 0 4,0 0-3,-25 4 1,25-4-4,0 0-1,-15 28-3,11-19-2,4-9 0,-4 29 1,4-12-2,0-2 2,4 3-2,0-2 1,5 0 1,-1 0-2,3-2 1,1-2 3,6 0-4,-4-5-5,3 0-4,2-4-6,-2-3-9,3 0-5,-20 0 0,31-12-3,-16-1 4,0 0-3,-5-4 1,1-3 4,-5 0-4,1-6 1,-4-1 1,0 0 1,-3-4 0,-3 2 19,2 1 14,1 4 13,-2 3 4,-2 0 5,1 4-4,3 17-8,-2-32-5,2 21-9,0 11-5,-4-18 0,4 18-3,0 0 1,0 0-1,0 0-1,0 0-3,0 0 1,0 0 2,0 0-1,4 54 0,-2-34 2,1-2 0,-3 2 0,4 1-2,-2-1-1,2-1-2,0 1 5,0-1-3,0-2-1,1-2 3,2-1 3,-1 0-1,0-4 1,2 2-2,3-5-3,1-1-3,-12-6-4,28 2-14,-10-2-3,-18 0-5,35-9-4,-13-2-2,-2 1 1,2-2 1,-3-1 7,-2 1-4,0-1 11,-7 1 12,1-1 11,-4 2 5,1-2 9,-8 13 6,6-22-3,-6 22-3,0-16 1,0 16-3,0 0-5,0 0 1,-20-16-2,20 16-2,0 0 3,-33 13-4,21-1-1,-3 0-1,5 1-1,3 4-2,1-2 14,2 3 12,4 0 6,4 1-1,6 3 0,3-3-1,10-1-2,0 2-11,5-5-7,2 0-32,-3-4-41,3-3-59,1 1-54,-3-4-77,-2 0-151,-4-3-71,0-2-57,-3 0-28</inkml:trace>
  <inkml:trace contextRef="#ctx0" brushRef="#br0" timeOffset="481374.0442">19510 9946 338,'0'0'-7,"0"0"-29,0 0-10,0 0 11,0 0 10,0 0 12,0 0 2,0 0 3,0 0-15,0 0-23,0 0 16</inkml:trace>
  <inkml:trace contextRef="#ctx0" brushRef="#br0" timeOffset="481569.2467">19505 9852 222,'7'-12'57,"-7"12"-3,0 0-5,9-10 0,-9 10 4,0 0 1,0 0 7,0 0 10,10-12-7,-10 12-4,0 0-9,0 0-6,0 0 1,0 0-4,8-10-8,-8 10-9,0 0 4,0 0-1,0 0-9,0 0-7,0 0 5,0 0-7,0 0 5,0 0-6,0 0-4,0 0 7,0 0-6,0 0-23,0 0-23,0 0-31,0 0-46,0 0-208,32 7 160</inkml:trace>
  <inkml:trace contextRef="#ctx0" brushRef="#br0" timeOffset="482468.0009">19687 9832 882,'0'0'-17,"0"0"-3,-17 5 6,17-5 0,0 0-1,0 0 3,-14 9 4,14-9 4,0 0 6,0 0 4,-10 10 5,10-10 5,0 0 5,0 0 5,0 0-4,-9 11 18,9-11-1,0 0 3,0 0 0,0 0 6,0 0-2,0 0 0,0 0 2,0 0-4,0 0-3,0 0-5,0 0 3,0 0-5,0 0-3,3 21-3,-3-21-4,0 0 4,0 0-4,0 0 1,0 0 1,-10 10 3,10-10-4,0 0 9,0 0 4,0 0 4,0 0 4,0 0 2,0 0-2,-13 9 1,13-9 2,0 0 4,0 0-1,0 0 1,0 0-1,0 0 0,0 0-1,0 0-1,0 0 0,0 0-5,0 0-4,0 0-4,0 0 0,0 0-7,0 0-2,0 0 0,50-29 6,-32 22 3,4-4 6,4-2 2,5-2-2,3-2-2,8-1-1,5-2-5,-3 0 0,22-9-5,-3 2-3,0-1 2,1-1-6,-2 2-2,2 0 0,-3-1-4,-11 3-2,-5 3-2,-1 0-1,16-6 0,-12 3-3,-5 3 3,2-2-4,-1 2-1,13-9-1,-8 5 0,-6 1 1,0 2 3,2-2-8,-3 1 1,1-1 1,-1 1 0,-2-1-3,3 3 0,-3-1-1,1 3-1,1-3 2,-2-1 0,0 4-1,1 1 1,-1-3-3,4 3 4,-7 0 0,4 1-2,-7 2 0,0 1 0,7-4 2,-11 3-4,5 1 0,0 0 1,0 0 2,-2-1-3,4 1 1,-3 2 0,2-2-1,0 1 1,-3 1-2,4 0 2,-1-2 1,-1 1-3,0 2 1,-4 1 1,1-2 3,-4 4-1,-3-1 2,-2 0-2,0 2 0,-5 1 2,-2 0 2,-1 2-1,0-2 0,-2 2 0,-13 5-2,17-8-4,-17 8-6,20-7-7,-20 7-4,13-6-5,-13 6-1,0 0-7,20-8-2,-20 8 5,0 0-3,15-3 1,-15 3 2,0 0-6,0 0-7,14-7-12,-14 7-17,0 0-25,0 0-37,0 0-30,0 0-50,0 0-93,6-9-358,-6 9-159</inkml:trace>
  <inkml:trace contextRef="#ctx0" brushRef="#br0" timeOffset="483107.8297">19614 9791 1630,'0'0'-109,"0"0"12,-22 2 11,22-2 13,0 0 12,-17 2 9,17-2 10,0 0 15,0 0-2,0 0 5,-20 2 3,20-2 1,0 0 3,0 0 2,-14 6 1,14-6 1,0 0 1,0 0 3,-10 12 3,10-12-11,0 0-5,-6 16-5,6-16-1,-4 13 0,4-13-1,0 0-3,-5 20 3,5-20-5,0 0 0,-4 18-7,4-18-12,0 0-18,0 18-85,0-18 53</inkml:trace>
  <inkml:trace contextRef="#ctx0" brushRef="#br0" timeOffset="483856.1828">19516 9936 445,'0'0'38,"0"0"10,0 0-1,0 0 2,0 0 9,-4 17 4,4-17 7,0 0 3,0 0-1,0 0-8,0 0-11,0 0-2,0 0-9,0 0-2,0 0-3,0 0-5,0 0-5,0 21 5,0-21-10,0 0-2,0 0 4,0 0-3,6 11 4,-6-11 6,0 0 1,0 0 4,0 0 8,11 9-2,-11-9 7,0 0-4,17 3 2,-17-3-4,19 2-4,-19-2-2,21 0-4,-21 0-2,31-2-4,-12-1-2,1 3-2,-1-3 9,2 1 7,4-2 6,3 2 7,0-1 4,1-3-5,1 1-5,0 3-3,1-4-3,0 1-6,2 0-2,1 1-3,1-2-2,4 1-4,-3-1-3,2 2 1,0-1-3,1-3 1,1 1 4,-3 1 0,1-1 1,3 0-4,-3-1 0,2 1-2,-1 0-3,-1 0 0,0-3-1,-1 6-2,2-4-1,-1 3-1,-2-2-1,-4 2 0,-2 1 0,1 0 0,3 0-2,-4 1-1,1-1 0,1-2 0,0 2-1,-1 2-1,-1-1 0,2-2 2,0 0-2,-3 0 0,3 5-3,1-7 0,-5 3 2,5 1 0,-3-1-2,1 0 0,3 0 2,4-1-1,-6 0 0,6 3 0,-1-5-1,2 1 3,1 2-3,-2-4 1,1 1-2,-1 2 1,2-3 3,-2 3-2,-2-3-1,1 3 0,-4-2-2,-3 4 2,-1-2-6,-1 0-6,-2 1 1,-2-1-2,-2 2-8,-3-1 0,2 3-3,-2-1-1,-2-3 2,-17 5 1,30-5 4,-14 3 2,-16 2-2,30-5-3,-13 1-3,0 3 5,-2-6-1,2 4 2,2-1 2,0-2 1,-2 2 1,2 0 1,-2-1 1,0 1 2,-1-1 0,0 2-1,-16 3 2,25-7-2,-25 7-4,21-6-6,-21 6-3,19-5-9,-19 5-7,16-2-6,-16 2-4,14-5-2,-14 5-3,0 0-5,19-5-11,-19 5-2,0 0-14,17-9-10,-17 9-20,0 0-31,11-8-68,-11 8-204,0 0 69</inkml:trace>
  <inkml:trace contextRef="#ctx0" brushRef="#br0" timeOffset="484821.8533">22735 8395 1186,'0'0'-11,"-11"-10"3,11 10-1,0 0 14,0 0 11,0 0 11,0 0 3,-8-14 3,8 14-10,0 0 3,0 0 0,0 0 0,0 0 10,0 0 3,0 0 8,0 0-2,0 0-6,0 0-2,0 0 1,0 0-5,0 0-3,43 2-4,-43-2-4,0 0-3,29 12-1,-21-7-3,-8-5 0,17 12-1,-8-7-1,-9-5-2,13 17-1,-8-6 0,-5-11 5,5 21 0,-5-9-1,0-12 1,-8 31 0,-1-16-4,3 2-2,-5 3-1,0-1-1,0 0 4,4-2-1,-1-2 2,-2 0 0,4 0 1,0 1 3,2-1-18,0-2 1,4-13 6,-9 29 3,9-17 1,0-12 6,7 24 0,-1-12 0,2 1-2,0-4 2,6 3-4,-3-4 0,3 1-4,2-1 4,0-3 1,-2 1-5,2-1 1,-16-5 0,25 8-1,-15-3 1,-10-5 3,17 2-4,-17-2 0,0 0 0,19 3-9,-19-3 5,0 0 0,0 0 1,0 0 2,0 0 0,0 0 1,0 0 2,0 0 1,0 0-1,0 0 3,-40 24-2,31-14-2,1 3 5,-1 3 5,-1 3 1,3 4 9,1 0 5,2 3 12,1 3 3,0 2 1,3 4 4,0 2-4,0 3-3,2 1-2,-2 0-4,1-2-1,-2 2-4,1-5-1,-4 1-2,-3-2-5,-3-3-1,-1 2-24,-4-9-34,-1 2-38,-4-4-40,2-1-41,-2-7-31,-1-3-56,2-7-128,2-1-280,-2-4-144</inkml:trace>
  <inkml:trace contextRef="#ctx0" brushRef="#br0" timeOffset="486223.2309">23192 8688 1704,'0'0'-28,"0"0"3,-2-21 12,2 21 27,0 0 22,0 0 13,-2-18 9,2 18 0,0 0 2,0 0-3,0 0 1,-2-18-2,2 18 2,0 0 0,0 0 2,0 0-5,0 0-5,0 0 5,0 0 16,0 0 9,0 0 5,0 0 0,0 0-6,0 0-8,2 62-14,-2-39-7,0 4 0,-2 3-6,4 1-4,-2 1-4,0 3 0,0-3-5,0 0-6,2-2 3,-2-1-4,2-2-4,-2-6-8,0-2-2,0-1 6,0-18-11,0 20-10,0-20 0,0 0-4,0 0 2,0 0 0,0 0-2,0 0-7,0 0 0,5-75-1,-5 45 3,-2 0-3,4-2 1,-2-3 1,0 3 1,0-2 2,2 2-2,0-2 4,0 5 2,2-2 6,-2 4 4,3 0 0,1 3-2,5 3 0,1 0-2,4 3 2,0 3 4,1 3 1,4 1-3,-4 6 1,5-1 0,-4 4 0,2 4 0,-20-2 1,32 8 0,-17-1 2,-1 3 4,-6-1-4,1 5 3,-3-1-3,-6-13-9,-4 27-9,-3-12-10,-4 4 0,-2-2-5,-7 1-4,1-3-2,-2 2 3,0-4 1,-1 0 2,4-1 5,1-4 5,2 1-1,2-1 4,13-8 1,-20 7-4,20-7-1,0 0 4,0 0 2,0 0-1,0 0-1,0 0 3,0 0-1,0 0 6,52 3 6,-35-2 8,-3 3 9,6-1 8,-5 6 1,6 0 0,-4 4 2,-4 2 2,4 3 3,-7 4-1,0 0-4,-4 0 0,-3 4-3,-6 0 0,-1 1-4,-6 0-7,-7 2-11,-5-2-12,0-3-3,-4-2-3,-4-4 2,1-2 1,-1-7 3,2 1-2,6-8 3,0-2 2,0-4 0,6-1 2,1-7 6,5-1-2,4-3 0,2-1 2,4 17-4,11-45 0,6 15-4,6-2-8,5-2-5,6 2-5,13-10-5,3 3 6,0 2 1,-6 6 4,-8 4 0,0 1-4,0-1-8,-4 1-4,-3 0-5,-3 1-1,-8-3-2,0 6 1,-8-3 3,1 2 5,-5 0 8,-5 0 11,3 2 4,-4 1 8,-4 1 8,3 1 1,-3 0 2,-1 4-2,5 14-1,-8-20-5,8 20-1,0 0 1,-14-5 5,14 5 6,0 0 8,-14 30 9,12-13 5,-1 4 4,2 6-3,2 4-1,-1 1-2,3 6 1,2 1-6,0-1 1,-1 1-3,2 1-4,4-3 0,-2 1 0,2-4-4,2-2 2,-1-3-1,-1-4-8,0-6-7,4-2-1,-6-4-10,2-2-11,-10-11-11,20 5-6,-20-5-9,21-4-6,-21 4 5,19-17 1,-13 3 1,3-1 10,-1-4-1,-2 2 5,-1 0 17,1-2 11,-1 1 19,-4 4 12,2-3 8,-3 17 9,2-27 1,-2 27-2,4-23-7,-4 23-5,2-17-5,-2 17-4,0 0-2,0 0-3,0 0 2,0 0-5,0 0 2,0 0 1,0 0-2,0 0-1,0 0 0,4 62-1,1-44-1,-1-5 0,4 3-1,-2-3-1,6-3 1,0 2-1,-2-2-5,6-5-7,-16-5-5,27 7-1,-10-10-1,-17 3-3,28-9-4,-11-1 0,-7-3 0,0-1-2,1 1-1,-7-4 0,0-1 0,-4 0 3,0 18 5,-6-34 2,-3 12-2,-3 5 2,0 2-1,-5 3 0,4-1 1,-2 5 0,-2-1-5,2 7-22,15 2-24,-28-7-31,28 7-29,-18 0-32,18 0-16,0 0-13,0 0-23,-14 14-67,14-14-316,0 0-84</inkml:trace>
  <inkml:trace contextRef="#ctx0" brushRef="#br0" timeOffset="486868.225">24192 8653 1654,'17'-4'48,"-17"4"-6,0 0-5,8-13 9,-8 13 19,0 0 12,0 0 9,0 0 0,0 0-1,0 0-8,0 0-2,-33-13-6,33 13 0,0 0-4,0 0 2,-26 28-5,22-18-2,4-10-22,-4 32-4,6-15-2,-2-17-2,6 37 0,3-16-4,-1-2-3,2 0 0,4-2-2,0-1-4,2-3-6,0-3-3,-1-1-5,2-4-2,0-5-7,2 0-6,-19 0-2,32-11-2,-12 0-3,-4-3 1,0-5-2,-2-3 4,-2 0-1,-2-6 2,1-1 1,-2-3 1,-6 4 4,2-3-2,-3 2 3,-2-1 10,2 0 11,-4 4 2,2-1 8,-2 8 10,0-1-3,-1 3-3,3 17-6,-1-25-2,1 25-4,-6-11 5,6 11 1,0 0 8,0 0 4,0 0 7,0 0 3,-23 51-1,22-34-2,-3 3-2,2 5 1,-1 0-8,2 2-1,1-1-4,0-1 1,1 2-4,4-1-1,0 0 1,2-4-1,2-1-1,2-1-5,-3-8-5,5 3-4,2-8-8,1 0-6,-1-2-4,-15-5-6,34-5-11,-15 2-5,1-7-1,0-3-9,-2-2 1,0 0 2,2-3 2,-5 1 8,-2-3 1,2 4 1,-2 0 10,-4 1 10,-3 4 4,1 0 3,-7 11-2,2-18 0,-2 18-3,0 0 2,0 0 2,0 0 8,-27-7 5,27 7 3,0 0 4,0 0 1,-20 31 1,20-31-8,2 22 5,-2-22 3,12 29-3,-3-17-2,0 3-22,2-3-26,0 2-38,-1-2-43,1-3-56,-1-1-42,-10-8-101,13 9-156,-13-9 4,5 3-61,-5-3-30</inkml:trace>
  <inkml:trace contextRef="#ctx0" brushRef="#br0" timeOffset="495263.7348">20319 9722 938,'0'0'233,"0"0"-118,0 0-48,0 0-33,0 0-10,0 0-7,71-16 9,-35 4-2,13-3-1,19-6 2,3-2-8,4-2-2,10-2-1,0-1-1,6-4-4,4 2 5,5-2-5,1-1 4,1 2-9,-3-1 0,-3 1-6,-9 4-18,-7 2-34,-10 4-50,-19 2-80,-7 4-250,-13 3 58</inkml:trace>
  <inkml:trace contextRef="#ctx0" brushRef="#br0" timeOffset="495621.94">20802 9697 1195,'0'0'-7,"0"0"5,0 0 10,0 0-2,0 0 15,0 0 15,0 0 12,0 0 5,0 0-1,0 0 3,0 0-2,40-24-4,-15 16-3,5 1-6,10 0-2,11-8-3,23-4-2,5 2-7,3 0-7,7-2-3,-1-2-5,3 1-7,-1 3-8,-1-3-3,-7 3-9,-5 2-23,-19 3-36,-10 3-49,-11 2-80,-1-3-261,-8 5 28</inkml:trace>
  <inkml:trace contextRef="#ctx0" brushRef="#br0" timeOffset="495844.4747">20577 9837 1327,'-32'6'3,"6"-3"-3,8-2-12,5-1-17,13 0-1,0 0-5,0 0-13,0 0-18,47-17-37,-11 6-86,11-2-90,22-7 204</inkml:trace>
  <inkml:trace contextRef="#ctx0" brushRef="#br0" timeOffset="496304.0163">20121 9721 846,'-10'3'63,"10"-3"-13,0 0-35,0 0-23,0 0-1,0 0 7,0 0 2,0 0 2,0 0-2,47-18 4,-13 6-4,10-5 0,28-7-9,2-2-13,9-7-16,2 3-20,12-6-30,1 1-166,5 2 226</inkml:trace>
  <inkml:trace contextRef="#ctx0" brushRef="#br0" timeOffset="496821.6663">20374 9843 643,'0'0'-23,"-19"-5"8,19 5 5,0 0 8,0 0 10,-15-6 13,15 6 8,0 0 7,0 0 2,0 0-2,0 0 2,0 0-4,6-24 6,-6 24-4,32-21-6,-6 10-4,6-7 2,9-4-4,22-8-6,3-3-4,5-1 5,1-3-4,6-3 1,4 5-6,1-3-4,4 1 2,2 1-10,4 2 0,0 1-5,0 3-7,-6 4-15,-4 4-29,-5 0-50,-14 10-200,-15-2 177</inkml:trace>
  <inkml:trace contextRef="#ctx0" brushRef="#br0" timeOffset="535091.3823">2239 11504 113,'12'-11'36,"-12"11"-11,0 0-1,0 0 1,10-10 9,-10 10-2,0 0 7,0 0-4,0 0 2,10-12-2,-10 12-2,0 0 3,0 0 4,0 0 0,0 0-2,2-15-1,-2 15 4,0 0 4,0 0-1,0 0-2,0 0 0,0 0-1,0 0 6,0 0-5,4-17 0,-4 17-3,0 0-4,0 0 0,0 0 1,0 0-2,0 0 8,0 0 1,0 0 8,10-10 3,-10 10-2,0 0 1,0 0 0,0 0 0,0 0 2,0 0-7,0 0 0,0 0-5,0 0-6,0 0-4,0 0-9,0 0-1,0 0-8,0 0-2,0 0-2,0 0-1,0 0 0,0 0 0,0 0-1,0 58-3,0-35 5,-4 3-5,1 3 2,0 10 1,1-2 7,0 7 4,-2 0-3,0-1-2,2 3 1,0-2-2,0-2 0,2 1-1,0-2-1,-2-2-2,2-6 2,0 0-3,0-3 1,2-2-5,-2-1 6,0-7-3,0 3-1,0-7 1,0 1 0,0-17 1,0 29 2,2-18 1,-2-11-2,0 21 1,0-21 1,0 18 1,0-18 2,0 0-14,0 18-34,0-18-44,0 0-53,0 0-35,0 0-49,0 0-383,0 0-96</inkml:trace>
  <inkml:trace contextRef="#ctx0" brushRef="#br0" timeOffset="536041.3809">2280 11504 1436,'0'0'-123,"0"0"24,0 0 18,-7-15 16,7 15 14,0 0 10,0 0 6,0 0 9,0 0 5,-8-14 8,8 14 4,0 0 8,0 0 2,0 0 4,0 0 4,0 0 3,0 0-3,0 0 5,0 0-2,0 0 2,0 0-4,0 0-1,0 0 3,0 0-6,-10-10 2,10 10 0,0 0 2,0 0 5,0 0 4,0 0 7,0 0-1,0 0-2,0 0-2,0 0 5,0 0-3,0 0-7,0 0-2,0 0 0,0 0-6,0 0-4,0 0-1,0 0-2,0 0 0,0 0 8,0 0-7,0 0 3,50 3 5,-30-2-2,3 1 1,7 0 2,-1 0 1,4-2-9,6 0 3,8 2 5,12 1 0,7-3-2,27 3 0,6-1-1,6 0 0,-1 0 5,7-2-3,1 0-4,1 0 0,-1 0 5,3-2-6,8-2 30,5 4-2,2-3-1,6 0 7,-1 3-1,0-4-3,-3 2-4,-5 0-4,-3 4-2,-3-2-4,3 2-3,2 0 4,-3 0-7,-3 1 1,-1 0 0,0 1 2,-3-1-4,1 4-1,-4-4 0,-4 1-3,-3-3 1,-4 4-2,-5-5-2,-6 0-3,2 0-1,0 0 5,-14 0-2,-11 0 1,-3 0-2,4 0 2,-6 0-1,0 0-2,-1-5 1,-3 4-3,-9 1 1,2 0 1,-5 0-2,-1-2 2,-3 0-2,-6 2 0,5 0 0,-6-3 1,1 3 0,-1 0-1,0-3-2,2 2 1,5-2 2,-2 3-2,3-1-2,-1-1 1,1 2 0,1-2 0,-1 2-2,4 0 2,0 0 0,1 0 2,0 2-2,1 0 0,7-1-3,1 2 4,-1 1-2,-8-1 4,7 1-3,-9-3 2,-1 4-2,1-4 1,-5 2 2,-3-2 0,-5 1 1,-2 0-2,-3 0 1,-5 0 1,-4-2 12,1 2 15,-4-2 11,1 1 11,-18-1 4,25 3-5,-25-3-6,20-4-4,-20 4-6,0 0-5,16-4-1,-16 4-17,0 0-29,0 0-37,17-7-47,-17 7-42,0 0-93,0 0-426,0 0-156</inkml:trace>
  <inkml:trace contextRef="#ctx0" brushRef="#br0" timeOffset="536655.5242">2716 12312 1591,'-17'3'-146,"17"-3"14,0 0 13,-25 2 14,25-2 13,-17 0 6,17 0 8,0 0 4,-30 3-6,30-3-151,-21 2 78</inkml:trace>
  <inkml:trace contextRef="#ctx0" brushRef="#br0" timeOffset="537617.6505">2293 12346 577,'0'0'-24,"0"0"13,-26-2 7,26 2 15,0 0 5,0 0 12,0 0 5,0 0 5,0 0-7,0 0 1,0 0-1,0 0 0,0 0-10,0 0-1,0 0-1,-18 2 4,18-2-14,0 0-2,0 0-2,0 0 0,0 0 6,0 0-10,0 0 4,0 0-3,0 0 5,0 0 0,0 0 11,0 0-1,54 15 8,-37-13 0,3-2 4,-1 2-1,4-2-3,0 3 3,2-3 10,3 0-13,3 0-1,4 0-20,-1 0 0,2 0-3,8 0 0,-1 0 6,1 0-7,2 0 1,1 0 7,2 0-5,2 0-3,-1 0 2,9 0 5,1 3-5,-9-3-2,2 0 5,7 2-5,-10-2 1,2 0 5,-1-2-4,9 4-2,-7-4 0,6 2 2,-2 0 1,-6-3 0,9 3 2,-1 0-1,2 0-4,1-5 0,1 3 3,1 2-1,1-4 3,3 2 2,-2 1-3,0-2-5,-1 2 0,-1 1 1,-1-2 2,-1 0-2,-1 2 0,-2-2 2,-6 2-2,1 0 3,-4 2 0,1-2 0,-1 0 1,-1 0-2,2 0 2,-3-2-2,2 2-3,9 0 4,0-2-1,3 0-2,-1 1 6,2-1-12,-3 0 8,0 0 0,0-1 0,-9 3 1,0-1-3,2 1 1,-2 0 1,-1 0-1,0-2 4,1 4-4,-3-2-3,1 0 2,-3 1-1,3 2 2,-2-3 0,-1 2-1,1 0 4,-3 0-3,1-1 11,-1 1-10,-3-2 1,3 2-1,-2-2-4,-3 0 6,-1 0 0,4 0-4,3 0 5,-1 0-5,1 0 4,-2-2-3,3 2 1,-2-2-4,0 2 1,3-1 1,-3 1 3,2-2-4,2 2 3,-2-2-2,1 2 1,1 0-1,-1 0 0,1 0-5,-1 0-4,0 0-2,0 0 1,-3 2-1,1-2 4,-1 0 6,-1 0-3,1 2-4,-3-2 6,3 1 4,-9-1-8,10 0 3,-3 2 0,-1 0-2,0-2 1,4 2-2,-2 0 4,-1-2 5,-2 2-5,5-2 2,-1 1-4,-8 2 3,7-2-2,-3-1 5,3 2-2,-2-2 3,-5 2 1,7 0-7,-7-2 2,-2 0 1,-2 0 1,-2 2-11,-5-2 6,0-2 2,-6 2 0,0 0 0,0 0-9,-19 0-12,25-2 6,-25 2-24,22-5-8,-22 5-24,14-6-34,-14 6-51,9-9-114,-9 9 209</inkml:trace>
  <inkml:trace contextRef="#ctx0" brushRef="#br0" timeOffset="538175.5603">9072 11584 669,'-11'-12'-37,"11"12"10,0 0 9,-9-11 13,9 11 16,0 0 3,0 0 3,-12-11 8,12 11 11,0 0-3,0 0 2,0 0 0,-12-10-5,12 10-5,0 0-3,0 0 0,0 0-8,0 0 2,0 0-4,0 0-6,0 0-1,0 0 6,0 0-7,0 0 2,0 0-1,0 0 2,0 0-2,0 0 10,0 0-3,-23 29 9,23-29-2,-3 26 0,1-10 8,-2 3 11,0 3-13,2 5 4,-3 2 9,-1 5-2,1 2-1,1 3 1,0-1-6,0 1-3,2 2 2,-3-1-5,3-3-3,0-1 3,2-4-4,-2 2 2,1-5-2,-2 0 2,1 0-1,0-2 0,0-5 2,0-5-2,0 3-2,-1-5 1,3-15 1,-2 28-1,0-16 0,2-12 1,-3 19 3,3-19-1,0 0-9,0 19-46,0-19-55,0 0-65,0 0-151,0 0-126,0 0 61</inkml:trace>
  <inkml:trace contextRef="#ctx0" brushRef="#br0" timeOffset="538970.0296">4993 10940 1025,'0'0'-98,"0"0"13,-13-15 7,13 15 11,0 0 4,0 0 9,0 0 4,-23 1 5,23-1 3,0 0 1,0 0-1,-27 8-81,27-8 42</inkml:trace>
  <inkml:trace contextRef="#ctx0" brushRef="#br0" timeOffset="539359.6597">4876 10950 301,'0'0'-8,"0"0"6,0 0 10,-16 2 5,16-2 11,0 0-1,0 0 2,0 0-3,0 0 5,0 0 3,0 0 9,0 0 7,0 0 8,0-27 0,0 27 4,0 0 1,0 0 6,0 0 7,0 0-7,0 0 7,0 0-8,9-26-4,-9 26-10,0 0-2,0 0-10,0 0-7,0 0-1,0 0-6,0 0-8,0 0 1,0 0 4,0 0-5,0 0-1,9 64 4,-9-38 3,0 6 2,-2 11 3,0 12 5,0 6 2,-2 25 5,0 1 2,-3 2-2,3-1-4,0 3-1,-2-4-1,2-3-3,2-4-3,-1-10 8,1-9 9,2-2-4,0 0 1,-2-2-7,2 2 2,0-2-6,0 0 2,0-11-4,-3 0-3,3-2 1,0-2-2,0-2 0,0-6-2,0-1-1,-2-3-2,2-1-4,2-3 0,-4-3 2,2-2-5,0 1-11,0-5-24,0 0-25,0-17-22,0 24-30,0-24-33,-2 17-90,2-17-409,0 0-129</inkml:trace>
  <inkml:trace contextRef="#ctx0" brushRef="#br0" timeOffset="541911.4253">2816 11911 1553,'0'0'-112,"0"0"20,0 0 23,0 0 18,0 0 16,0 0 13,0 0 12,0-47 9,0 47 11,0 0 2,0 0 11,0-25 2,0 25 8,0 0 8,0-19 5,0 19-1,0 0 2,0 0 6,-2-23 1,2 23 0,0 0-8,0 0-6,-3-14-6,3 14-11,0 0-6,0 0-5,0 0 0,0 0 2,0 0-4,0 0 1,0 0-1,0 0-1,-6 52 1,6-32 0,-2 0-5,0 1 2,2 1 0,-2-2-3,2 4 5,-2-6-1,2 3-4,0-4 6,0-17-5,-2 29 2,2-16 3,0-13 0,0 20 3,0-20 4,0 0 10,0 20-1,0-20-4,0 0-2,0 0-1,0 0-6,0 0 2,0 0-3,0 0 0,4-65-1,-2 47-3,-2-3-1,0 0-1,2 0 0,-2-3-1,2 3-1,-2 2-1,0 1-4,0 1 4,0 17-3,0-29-4,0 29 3,2-23-5,-2 23 0,4-18-5,-4 18 0,10-14 4,0 8-3,-10 6 5,20-4 0,-20 4-3,30 4 3,-10 2 0,-3-1-4,3 4 9,2 3-4,0 2 3,0-2-1,4 5 1,-4 1 2,1-3-3,-3 1 3,-1-1-1,0 0 1,0-4 0,-1 3 1,-4-4 2,-1 0 1,0-3 5,-2-2 3,-11-5 16,18 8-1,-18-8-2,0 0-6,0 0 1,24-13-1,-24 13 4,6-25-4,-4 9-2,0 0-2,-2-4-4,0 1 5,2-1 0,-2-2 2,0 1 6,2 1 4,-2 0-2,0 3-3,0 17-2,0-26-6,0 26-6,0-24-21,0 24-35,0-16-32,0 16-17,0 0-30,0 0-30,0 0-39,0 0-69,0 0-283,0 0-48</inkml:trace>
  <inkml:trace contextRef="#ctx0" brushRef="#br0" timeOffset="542223.6859">3459 11710 1453,'0'0'-38,"9"-14"18,-9 14 37,0 0 20,6-11 18,-6 11-4,0 0-8,0 0-7,0 0-9,0 0-6,0 0-2,0 0-2,0 0 2,0 0-8,0 0 1,17 30-2,-17-30 1,3 35 1,-1-17-1,-2 6 0,0-2-1,0 3 0,0 4-2,2-3 1,-2 1 0,0-4 3,-2-3-6,2 4 4,0-5 1,0 0-1,0-2-3,0-17 2,0 29 1,0-29-11,0 21-12,0-21-22,0 19-17,0-19-23,0 0-32,2 17-40,-2-17-67,0 0-226,0 0 52</inkml:trace>
  <inkml:trace contextRef="#ctx0" brushRef="#br0" timeOffset="543067.51">3712 11883 1113,'0'0'-45,"-7"-14"18,7 14 10,0 0 15,0 0 22,0 0 13,0 0 8,0 0 4,5-23 1,-5 23-2,0 0 6,0 0 4,0 0-1,0 0-4,0 0-9,0 0-4,4-24-11,-4 24-2,0 0-10,0 0 7,0 0-1,0 0-3,0 0-6,0 0-1,0 0 2,0 0-3,4 67 0,-2-52-5,-2 0 6,2 2-2,-2-17-1,2 31 3,-2-16-3,0-15 0,1 23 2,2-11 2,-3-12 0,2 18-3,-2-18-15,0 18-10,0-18-12,0 0-33,2 16-35,-2-16-66,0 0-311,0 0 19</inkml:trace>
  <inkml:trace contextRef="#ctx0" brushRef="#br0" timeOffset="543260.5463">3682 11860 1245,'-13'-14'-9,"13"14"29,-8-15 12,8 15 27,-8-9 24,8 9 7,0 0-3,-8-15-8,8 15-12,0 0-6,0 0-8,14-24-5,-2 16-6,2 1-5,4 0-3,-1 3-17,3-2-32,-2 5-23,1 1-39,-19 0-31,36 4-29,-20 1-33,-6 3-340,-10-8-16</inkml:trace>
  <inkml:trace contextRef="#ctx0" brushRef="#br0" timeOffset="543427.5984">3601 12117 1321,'0'0'-47,"0"0"22,0 0 36,0 0-2,0 0 4,0 0 13,40 4-1,-40-4-4,43-13-1,-19 5-9,0 1 11,4-1-30,-3 1-30,3-2-41,-2 2-49,-3-1-82,-2 1-111,0-3 162</inkml:trace>
  <inkml:trace contextRef="#ctx0" brushRef="#br0" timeOffset="544213.1655">4082 11797 931,'0'0'21,"0"-19"20,0 19 13,0 0 1,2-21 13,-2 21 9,0 0 0,0-17-5,0 17-8,0 0-11,0 0-3,0 0-10,0-18-5,0 18 0,0 0-10,0 0-2,0 0-5,0 0-5,0 0 3,0 0-8,0 0 2,0 0-5,-38 22 2,38-22-1,0 0 2,-11 19-4,11-19 1,-4 15 0,4-15 0,-2 15-2,2-15 4,0 0-8,0 21 4,0-21-2,0 0 3,2 21-3,-2-21 4,0 0 3,4 18-3,-4-18-1,0 0 5,5 13-3,-5-13 3,0 0 0,0 0-2,0 0 3,5 15-1,-5-15 1,0 0 5,0 0-7,0 0 1,0 0-6,0 0-2,0 0-10,0 0-3,0 0 0,0 0-3,0 0-4,0 0 5,0 0-1,0 0 3,0 0 2,-19-53-2,19 53 1,0-16 4,0 16 8,0 0 7,-1-20 1,1 20 1,0 0-6,0 0-3,0-24-1,0 24-5,0 0-1,0 0 0,0 0 1,0 0 3,0 0 1,0 0-2,0 0 1,0 0 2,17 50-1,-13-35 1,1 3-1,-1 0 3,0 0 0,-2 1 0,2 0 1,-3-2 2,3 0-4,-2-1 5,-2-16-2,4 24 2,-2-13 3,-2-11 3,2 17 17,-2-17 13,2 16 13,-2-16-5,0 0-4,0 0-7,0 0-4,0 0-4,0 0-5,0 0-4,0 0-1,0 0-4,-2-57-1,4 40-1,2-1-4,-1 2-3,3 0-2,1-2-2,-1 4-2,2-1-4,0 1 1,2 3 0,0-1-4,0 5 2,-10 7-5,26-10 4,-15 6-5,-11 4 3,24 3 3,-24-3-2,28 13 0,-17-5 4,2 2 2,-3 2 2,-1 1 1,-3 3 0,-2-1 0,-4 2 3,0-17 1,-10 33-7,-1-15-13,-4-2-9,-2-1-9,-3-1-15,-2-4-19,-3 0-15,-3-2-15,0-5-11,-1 0-14,-3-6-20,-1-2-35,-2-4-321,-5-11 1</inkml:trace>
  <inkml:trace contextRef="#ctx0" brushRef="#br0" timeOffset="544755.5265">2966 10999 1323,'-16'-7'-33,"2"-1"14,2 2 13,12 6 6,-19-10 13,19 10 12,-17-8 4,17 8-6,-15-7-1,15 7-2,-16-7-11,16 7-1,0 0 1,-28-3 5,28 3-6,-22 4-1,22-4 0,-26 8-8,15-3 3,-3 3-4,4 0 5,10-8-2,-19 17-1,12-7 0,7-10-4,-6 20-4,6-20 10,4 21 0,-4-21-15,16 27-11,-2-11 6,4-1 2,4-2 4,4 4-4,3 1 8,1-1-1,2 1 4,-3-3-1,-1-1 3,-5 0 0,-1-3-2,-4 0 4,-4-1-1,-4-1 2,-4 3 2,-6-12-3,0 0-2,-19 32 0,5-22 1,-6-1-10,-1-1 5,2-2 4,0-2 2,0-3-2,19-1 2,-36-5 4,21-1-2,3-4-6,0-2 5,4-1-5,8 13-1,-2-32-1,4 14 2,4-6 0,6 2 7,2-5-2,1 0-2,0 1-1,0 4 9,-5 2 15,0 1 2,0 0 6,-4 3 1,-2 4-11,-4 12-3,-2-26-7,2 26 0,-13-19-17,2 10-19,11 9-13,-19-10-16,19 10-11,-21-5-15,21 5-10,-19 0-15,19 0-210,0 0 168</inkml:trace>
  <inkml:trace contextRef="#ctx0" brushRef="#br0" timeOffset="545717.4869">3041 10917 831,'0'0'-21,"11"-6"19,-11 6 26,13-5 16,-13 5 18,0 0-6,16-9-6,-16 9-5,0 0-17,0 0 2,0 0-4,0 0 2,27 10-8,-27-10 0,11 19 2,-5-7-2,2 2-9,-1 2 6,1 2 4,3 2-7,-4 0 0,0 1 7,2-3-7,-2 0-1,-1-3-3,0-2 9,1 1-3,-3-3 3,-4-11 2,9 19 17,-9-19 21,6 13 1,-6-13-6,0 0-3,0 0-7,0 0 0,0 0-10,0 0-3,0 0-4,36-22-3,-28 12-2,3 3-3,-1-3-1,1 1-5,2 1 0,1 0-2,2 1-5,0 1 0,-1 1-2,1 0 1,-16 5-5,35-2 3,-35 2 1,29 4-2,-15-1 1,-2 4 4,-1 0-1,-1 3 0,-10-10 5,8 17 0,-8-17-2,2 22 2,-2-22-2,-10 24 2,4-11 0,-5-2 3,3 2-3,8-13 3,-24 17 0,13-12 2,1 1-4,10-6 4,-21 5-4,21-5-3,-20 2 0,20-2-1,0 0-3,-22-2 2,22 2 1,0 0-4,0 0-4,0 0-4,-23-2-1,23 2 2,0 0 0,0 0 3,0 0 0,0 0-3,0 0 8,0 0-1,31 29-2,-17-23 8,2-3-7,0 1 2,3-2-1,-19-2 4,40 2 2,-18-4-2,-2-1 3,-2-1-2,2-2-1,-2-1 2,-3-1 0,0-2 0,-2-1-6,-4-1 5,2 0-1,-1 2-1,-4-4 0,-6 14 3,10-23-4,-8 14 7,-2 9-4,5-17-2,-5 17-5,4-14-3,-4 14-1,0 0-3,0 0 1,0 0-1,0 0 5,0 0-4,0 0 4,0 0-2,0 0 2,0 0 0,-18 42-3,18-42 5,0 0 0,9 35 4,-2-25-4,1 2 4,1-3-1,-9-9 5,21 16-4,-9-12 7,2 0-3,-14-4 2,29 0 2,-29 0-2,32-8-3,-16-2 1,2 1 2,-2-4-4,0-2 0,-2-5 3,-1 1-2,0-3-3,2-7-4,-3-2 0,-5 1-3,4-1 3,-3 5-2,-4 2 0,2-2 5,-1 7 5,-3 1 1,2 3-5,-4 15-8,4-22-1,-4 22 1,0 0 0,0 0 0,0 0 1,0 0-2,0 0 1,0 0 1,0 0 8,0 0 0,-4 68 4,4-46-1,-2-4 2,4 6 1,-2-3-3,1 5 2,2-1 3,-1-2-1,0 1-1,1 1-1,1-4 5,0 0-29,1-2-28,-1 1-52,-1-4-34,0-1-47,-3-15-59,2 24-251,-2-24 6</inkml:trace>
  <inkml:trace contextRef="#ctx0" brushRef="#br0" timeOffset="546037.7015">3956 11209 1299,'0'0'18,"0"0"1,0 0-4,-11-15 1,11 15 6,0 0-1,0 0-1,0 0-1,0 0-5,38-18 4,-15 13-2,13-1-2,8 0-22,16-2-39,25 1-56,6-3-81,6-2-214,4 3 91</inkml:trace>
  <inkml:trace contextRef="#ctx0" brushRef="#br0" timeOffset="547231.4979">5704 10982 978,'0'0'-62,"0"0"23,0 0 17,0 0 12,0 0 10,0 0 7,0 0 7,0 0 0,0 0 9,0 0 3,0 0 0,0 0 3,0 0-4,0 0-7,0 0-2,0 0-5,0 0 1,0 0-3,0 0-4,0 0-4,0 0 3,0 0-4,0 0-4,0 0-7,0 0 0,0 0-5,0 0-1,0 0-2,0 0 2,0 0-7,0 0 0,0 0-1,0 0 3,0 0-6,0 0 1,0 0 0,0 0 1,0 0 5,0 0 5,0 0 2,0 0 4,0 0-2,0 0 2,0 0 2,0 0 5,0 0 9,0 0-4,0 0 3,0 0 7,0 0 4,0 0 5,0 0 2,0 0 5,0 0 6,0 0-5,0 0-2,0 0 0,0 0-3,0 0-8,0 0 0,0 0-4,0 0-4,0 0-6,0 0-4,0 0-1,0 0-7,0 0 1,0 0-2,0 0 0,0 0-4,0 0 5,0 0 0,0 0 2,0 0-2,2 28 2,-2-28 5,0 0-3,0 0 1,0 0 2,0 0 0,0 0 2,0 0 5,0 0 3,0 0-4,0 0 5,0 0 4,0 0-2,0 0 1,0 0 7,0 0-1,0 0 2,0 0-3,0 0 2,0 0 1,0 0-6,0 0 0,0 0-3,0 0-2,0 0-2,0 0 0,12-34-3,-12 34 1,21-11 0,-9 6 2,1-2 2,2 1-3,-15 6 1,28-5-2,-14 3-2,-14 2-4,25 2 2,-25-2 0,22 8 4,-12-5-2,-10-3 6,20 18 2,-16-9-5,-4-9 0,6 21 4,-6-8-3,0-13 0,-10 29 3,-2-12 0,-1-1-2,-1-2 3,-5 1-2,2-1 1,-3-1-3,2-1 6,1-5-4,2 1 1,-2-2 6,3-3 5,14-3-3,-26 4 1,26-4-1,-21-1 1,21 1-5,-17-10-1,17 10-7,0 0 0,-5-19 4,5 19-5,0 0 1,22-20-4,-9 11 0,3 3-3,3 3-3,1-1 2,3 2 0,-2 0 0,3 4 3,-2 0 2,4 2-5,-2-1 5,1 3-6,-4 0 7,0 4-7,-4-5 2,0 3-23,-2 0-8,0-3-19,-2 3-20,-1-3-21,-12-5-18,19 8-20,-19-8-173,16 2 178</inkml:trace>
  <inkml:trace contextRef="#ctx0" brushRef="#br0" timeOffset="547702.8098">6253 10984 839,'5'-12'9,"-5"12"19,6-17 16,-6 17 33,8-15 9,-8 15 14,6-15 3,-6 15-3,6-14-12,-6 14-6,0 0-13,8-14-9,-8 14-8,0 0-3,0 0-5,0 0-4,0 0-4,0 0-1,0 0-4,-22 45-1,12-32-4,-1 4-3,-3 0 0,2 2-2,2 1-21,0-1 1,0-2-2,1 0-1,4-2 1,3 0 3,2-15 2,2 25-1,-2-25-3,14 19 2,-2-11 0,2-3 0,1-2 2,2-2 0,2-1-1,0 0 3,2-4-1,-4-1-2,3-1-1,-4-1-2,0-1 5,-2-3-3,-4 2 0,1-3 4,-5 0-1,-6 12 5,11-22 10,-7 14 7,-4 8 0,5-18 6,-5 18-8,0 0-4,6-20-4,-6 20-9,0 0-2,0 0-3,0 0 2,0 0-2,0 0 0,0 0 2,0 0-3,-26 39 2,26-39-1,-2 31 0,0-14 2,2 0-1,2 2 3,0 2-3,3-3-20,-1 1-16,2-2-12,-1-2-22,3-3-17,-1 1-14,-7-13-19,19 11-24,-19-11-20,21 0-17,-21 0-323,27-10-4</inkml:trace>
  <inkml:trace contextRef="#ctx0" brushRef="#br0" timeOffset="548633.3955">6721 11006 1271,'0'0'-57,"8"-17"14,-8 17 15,7-13 19,-7 13 17,0 0 6,9-11 5,-9 11-3,0 0-3,0 0-6,0 0 1,0 0 15,0 0-6,0 0-1,0 0 1,0 0-3,14 36-5,-14-36 6,-2 25 1,0-8 1,2-17-4,0 33 1,0-20-7,0-13 6,-2 28-7,2-14 3,0-14-1,0 19 9,0-19-5,0 0 9,0 24 5,0-24 1,0 0-5,0 0 1,10 6-8,-10-6 2,0 0-5,0 0-3,0 0 1,43-21-3,-33 15-3,3-1 0,-13 7-2,25-10-3,-13 6 4,-12 4-5,21-3-4,-21 3 4,23-3-1,-23 3-3,18 5 0,-18-5 9,15 8-4,-15-8 1,14 14 2,-8-6 4,-6-8-4,6 17 4,-6-17 1,-2 19 4,2-19-5,0 0 8,-10 26-3,2-18-2,8-8-3,-16 12 3,6-7 0,10-5-3,-20 7 5,20-7-1,-21 0-3,21 0 2,0 0 2,-28 0-3,28 0-1,0 0 0,-18-7-2,18 7-3,0 0-5,0 0-1,0 0-6,0 0 3,0 0 0,0 0 0,0 0-1,0 0 3,0 0-2,0 0 2,0 0 5,36 27-1,-24-21-2,-12-6 25,32 11-3,-15-5 1,5-3 0,-2-3-8,3 0 4,1 0-2,-3 0-3,4-7 1,-1 2-1,-1-3 0,1-1-1,-6-3-1,0 0-2,-5 1 0,1-3-2,-4 3 2,1-4-1,-5 3 1,3-1 12,-5 0 11,-4 13 2,8-20 7,-8 20-2,7-17-5,-7 17-3,7-17-8,-7 17-7,0 0 0,4-11-3,-4 11-2,0 0 0,0 0-3,0 0 0,0 0-2,0 0 2,0 0-4,0 0 3,-11 56 1,11-56-4,5 21 4,-5-21 1,10 21 2,-2-12 1,3-1-1,-1 0 0,-10-8 2,28 5 0,-14-4-1,-14-1-2,37-3 0,-18-3-1,0-1-4,3-6-2,-4 4-2,3-5-3,-4-4-6,0 1 2,-2-4-7,0-4-4,-3 3 0,-1-3 4,-2 0-2,-1 0 7,-2 4 13,-1 2 12,-1 2 12,-2 2 9,-2 15-6,6-24-9,-6 24-6,2-18-3,-2 18-3,0 0-2,0 0 0,0 0 0,0 0-3,0 0 3,0 0-1,-29 47 0,25-30 2,-2 5-1,-1 0-1,0 4 3,1-2 1,0 0-1,0 2-17,2-3-35,-1-1-26,3-1-34,0-2-33,2-2-25,0-17-20,-5 28-36,5-22-343,0-6-63</inkml:trace>
  <inkml:trace contextRef="#ctx0" brushRef="#br0" timeOffset="548804.5101">7530 11157 1544,'0'0'27,"0"0"2,0 0-3,-2-25 1,2 25-3,0 0 0,11-10-8,0 3-3,9 3 0,2 0 2,5-1-5,4 3-1,2-2-33,3 2-47,6 1-54,-8-2-97,-1 2-232,-1-1 37</inkml:trace>
  <inkml:trace contextRef="#ctx0" brushRef="#br0" timeOffset="550289.0941">5836 11890 1118,'0'0'-75,"-4"-17"14,4 17 13,0-18 23,0 18 16,0 0 24,4-22 3,-4 22 6,4-13-9,-4 13 2,0 0-3,3-15-8,-3 15-3,0 0 3,0 0 2,0 0 0,0 0-3,0 0 15,0 0-7,29 28-2,-28-13 1,2 3 1,-3 1-3,0 2 2,0 0 1,-3 2-2,3-2 0,-1-1-3,-3-1-1,2 1 5,0-3-2,0-2 3,2-15-7,-5 25 3,5-25 4,-2 19 18,2-19 13,0 15-5,0-15-1,0 0-1,0 0-9,0 0-2,0 0-6,0 0 1,36-13-6,-36 13-4,22-14 3,-6 8-4,-3-2-3,4 1 1,-3 0-1,4-1-2,0 3-4,2-1 5,-1 0-5,-1-1 4,0 0-3,-2 2-1,2-3 1,-1 4 5,-3-5 0,-1 1-1,0-1-2,-4 0-1,2-2 2,-1-3-4,-2 0-3,-2 1 2,0-2 3,-1 0-4,-1-1 3,-4 16 0,4-26-2,-4 26 6,2-23 8,-2 23 10,0-17-7,0 17-6,0 0-7,-2-19 2,2 19-6,0 0 5,0 0-6,0 0 1,0 0 0,0 0-1,-25 46 0,21-29-1,2 1 0,0 3 5,0 1-3,2 0 8,0 2-8,4 0 1,0 0 3,2-2 4,2 0-4,2-3-1,4-1-3,1-3 2,1-2-7,4-3 4,-1-3-12,0-2 1,0-3-1,-19-2-1,34-7 1,-17 0-8,-2-3-6,0-3 5,-3-5 6,0 2-6,-2 0 17,-4 1 19,-2-1 14,0 1 7,0 1 10,-4 14 3,4-24 0,-4 24-11,5-18-7,-5 18-7,0 0-4,0 0-4,0-16 0,0 16-3,0 0-3,0 0-3,0 0 2,0 0 0,0 0-2,-11 53-1,11-53 3,4 27-3,-2-11 0,3-3 2,-1 0-4,-4-13 1,13 25-9,-5-16-2,3 1 0,-1-2-4,-10-8 2,20 9 1,-9-7 2,-11-2 4,22 3-1,-22-3 1,22-11-4,-12 4 5,-10 7 0,16-21 1,-8 9 1,-4-3 0,0 0-3,-4 15 8,0-28 9,0 28 2,-4-26-8,-2 14 1,6 12-5,-18-20-4,10 15 1,8 5-9,-20-10-28,20 10-11,-16-2-18,16 2-25,0 0-7,0 0-7,0 0-2,0 0-10,0 0-2,0 0-8,0 0-8,36 37-205,-19-36 147</inkml:trace>
  <inkml:trace contextRef="#ctx0" brushRef="#br0" timeOffset="550591.2945">6825 11950 908,'0'0'8,"15"-10"22,-15 10 14,7-11 27,-7 11 18,0 0 7,5-18-4,-5 18-6,0 0-10,0 0-8,0 0-6,0 0-14,-12-28-5,12 28-3,0 0-10,0 0-2,-19 0-6,19 0 1,0 0-6,0 0-3,-22 26 2,22-26-8,-6 21 3,6-7-1,0-14-2,4 28-1,1-10-1,-1-3 2,4 2-3,-1-2 3,4 2-2,-3-3 1,-1-2-3,2 5 2,1-6-4,-2 0 4,-2 0 0,-6-11 1,10 18 1,-10-18 3,7 15 0,-7-15-1,-2 17 0,2-17-6,0 0-18,-13 18-7,13-18-16,-12 11-5,12-11-18,-13 7-15,13-7-15,0 0-13,0 0-19,0 0-12,0 0-16,0 0-269,0 0 70</inkml:trace>
  <inkml:trace contextRef="#ctx0" brushRef="#br0" timeOffset="550875.4839">7011 11823 1111,'7'-12'-22,"-1"2"17,-6 10 19,10-16 28,-10 16 10,9-10 6,-9 10-3,0 0-10,0 0-12,0 0 0,9-10-8,-9 10 0,0 0 3,0 0 4,4 36 3,-2-20 2,-2 2 2,0 2-2,0 4-6,2 3-1,-2 2 0,2 0-2,0-2-4,2 1 1,-2 4 1,3-3-4,-3-3-27,5 1-18,-3-2-33,-2-1-32,0-2-34,0-4-30,0-3-35,-2-15-241,2 22 63</inkml:trace>
  <inkml:trace contextRef="#ctx0" brushRef="#br0" timeOffset="551165.6774">7024 12104 1271,'0'0'53,"-8"-11"-7,8 11 0,0 0 6,0 0 3,-9-13-5,9 13-8,0 0-2,0 0-2,39-20-31,-13 13-60,13-1-75,7-3-147,14-1-148,24-3 66</inkml:trace>
  <inkml:trace contextRef="#ctx0" brushRef="#br0" timeOffset="552067.1239">9449 12094 502,'0'0'112,"-19"0"-2,19 0-13,0 0 11,0 0 11,0 0 12,0 0 0,0 0-4,0 0 10,-23-3-1,23 3-3,0 0-2,0 0-12,0 0-8,0 0-14,0 0-8,0 0-15,0 0-5,0 0-5,0 0-5,0 0-10,0 0-5,66-8-5,-40 5-2,7 1-4,1-1-6,2 1 0,0 1-31,3-2-29,0 0-41,-2 1-42,-4 0-38,-1 0-39,-5-2-36,1-1-107,-3-1-267,-4 0-103</inkml:trace>
  <inkml:trace contextRef="#ctx0" brushRef="#br0" timeOffset="553489.052">10394 11894 1571,'17'-9'-66,"-17"9"17,10-10 14,-10 10 19,8-9 25,-8 9 22,0 0 18,0 0-1,0-19-2,0 19 4,0 0 4,0 0-8,0 0 3,-31-1-3,31 1-1,-25 9 6,10 4-7,-1 0-4,0 2 0,-2 5-3,-1 4-3,4 0 2,1 2-5,1-4-2,5 3-1,5-2-1,1-3-6,2 0 0,2-3-3,5 0-2,6 0-4,5-5-11,5 0-5,0-7-10,7-1-10,-1-4-7,3-4 2,4-4 0,0-4 4,-4-5 2,6-5 3,-3-2-3,-3-7 3,-1 0 1,-3-3 3,-2 0-1,-3 0 6,-2 2 0,-8 0 8,3 2 5,-5 2 9,-4 2 7,1 2 3,-1 2-2,0 5 0,-4-1-5,1 4-3,-4 14-5,7-18 1,-7 18 6,0 0 0,0 0-1,0 0 17,0 0-2,0 0 2,-16 50 13,11-24-2,0 2 0,1 1-5,0 5-1,2-1-4,1 1-4,2 0 1,-1-2 0,4 6-3,0-5 0,5-1-6,-1 1-9,3-8-12,0-3-12,4-2-15,2-4-18,0-2-14,3-3-1,3-3-9,-6-2-9,6-4 6,0-4-3,-5-2 7,6-4 10,-1-1 0,-4-4 7,-2-1 10,1-3 4,-5 0 19,3-1 10,-5 0 13,-2 0 8,1-1 14,-4 4-3,1 0 17,-3 0 5,0 2 2,-4 13 3,6-24-4,-6 24-6,2-17-5,-2 17-4,0 0-2,0 0 0,-21-9 3,21 9-5,0 0-1,-30 17-3,20-8 2,0 3-4,0 1 0,3 1-1,-3 1 0,2 2-3,1-1-6,3-3 5,4-13-8,-4 30-3,2-19-9,2-11-4,6 21-3,-6-21-2,11 16-4,-11-16-4,18 7-6,-18-7-2,17 0-3,-17 0 3,25-9 1,-14 1 0,3-3 7,0-3-1,-1-1 5,0 0 0,-2 0 9,-3 2 5,0-1 5,1 3 11,-4-1 8,-5 12 0,11-16-3,-11 16-6,7-15-5,-7 15-3,0 0-1,0 0 2,0 0-3,0 0 5,0 0-1,0 0 0,0 0 3,4 43-1,-4-43 0,2 27 2,1-10 1,2-2 0,1-1 0,-1 1 0,4-1 1,5-4 1,-3 1-1,2-3-3,5-1-4,-2-2-2,4-4-6,-2 0 0,-18-1-3,40-5 3,-19 1-2,1-5 1,0 0 0,1-4-1,0-4 1,1-3-2,-4-1-1,-2-1 1,-4 0-2,-3 3 1,0 1 7,-6 2 14,-1 1 3,-4 15-4,2-24-4,-2 24 0,-6-20-5,6 20-3,-7-15 0,7 15 2,-11-11-7,11 11-1,0 0 1,0 0 1,0 0 0,0 0 1,0 0 3,0 0 0,0 0 4,0 0 1,0 0-2,0 0 4,15 62 0,-6-49-1,0 1 0,1-2-1,3 3-4,-4-2 4,-1-2-3,-1 3 0,-2-3 1,-5-11-3,10 19-3,-10-19-8,0 15-5,0-15-6,0 0-3,-10 21 4,10-21 4,0 0 4,-9 13-8,9-13-1,0 0-6,0 0-1,0 0 1,0 0 3,0 0 1,0 0 5,36-36 4,-22 21 0,3 0-3,6-4 4,0 0 1,0-2 1,0-2 1,0 0 1,0 0 5,-1 2-3,-2 1 5,-4 2-2,-5 1 7,3 0 7,-5 4 12,-1 1-5,-8 12-2,5-19-4,-5 19 0,0 0-9,0 0 3,0 0-4,-12-19 1,12 19-6,0 0 5,0 0-3,0 0 5,0 0-3,0 0 3,-5 54-1,5-54 1,12 32 3,-5-13-1,5 0 1,-1 0 0,-1 1 1,3 0-2,-3-1 0,1 0 2,-3 0-2,-1-2 3,-1-2 0,-1 0 0,-1 1-18,-4-16-24,0 25-27,0-25-26,-7 22-22,7-22-29,-11 16-69,7-11-208,4-5 73</inkml:trace>
  <inkml:trace contextRef="#ctx0" brushRef="#br0" timeOffset="553986.5591">12489 11822 1195,'0'0'60,"14"-13"9,-14 13 5,10-9 15,-10 9 14,0 0 0,0 0-13,10-10-16,-10 10-8,0 0-7,0 0-4,0 0-5,0 0-4,0 48-4,-2-28-6,-2 3-2,2 4-2,-3 1-6,0 0 3,-1 1-2,1 0-4,0 0-4,2 0 1,-2-3-4,0-2 0,1-4 1,-1-3 0,1 0 2,2-3 2,2-14 3,-5 24 0,5-24-5,-4 11 2,4-11-3,0 0-3,0 0 0,0 0-2,0 0-5,0 0-8,0 0-2,20-64-4,-13 38-7,2-3 1,0-5 1,1 2-2,4-2 3,-7 0 1,2 1 8,0 7 6,-2-1 14,-1 2 15,-2 3 9,-1 3 17,5 2-9,-4 2-7,-2 2-6,-2 13-11,6-22-5,-6 22-6,7-13 0,-7 13-4,0 0 0,0 0-3,0 0 0,0 0-2,25 32 0,-19-19 0,2 5 1,2 2 0,-3 2 1,2-2-3,0 3-1,-2 0 3,4 0 1,-1 2-2,-2-2 2,-1-3-23,0 2-35,0-3-37,-3-2-44,1 2-42,-3-4-44,0 0-63,0 1-117,-2-16-207,1 21-102</inkml:trace>
  <inkml:trace contextRef="#ctx0" brushRef="#br0" timeOffset="554179.689">12593 12171 1817,'-15'-4'67,"15"4"27,-25-7 21,25 7 20,-21-6 2,21 6-14,-13-6-11,13 6-10,0 0-24,0 0-10,0 0-28,0 0-44,0 0-54,0 0-67,50-22-77,-26 22-151,2-3-163,2-1-39,2 2-56</inkml:trace>
  <inkml:trace contextRef="#ctx0" brushRef="#br0" timeOffset="555132.9239">1962 13539 1336,'0'0'-116,"0"0"14,0 0 13,0 0 17,0 0 13,4 12 15,-4-12 11,0 0 11,0 0 10,0 0 13,0 0 7,0 0 9,0 0 10,0 0 1,0 0-2,0 0 4,0 0-7,0 0-3,0 0-3,0 0-10,0 0-30,0 0-34,0 0-51,0 0-166,0 0 209</inkml:trace>
  <inkml:trace contextRef="#ctx0" brushRef="#br0" timeOffset="555514.7597">2169 13727 760,'0'0'20,"0"0"0,0 0 16,0 0 18,0 0 14,0 0 21,0 0 7,0 0-1,0 0 4,0 0 4,0 0-3,0 0-6,0 0-8,0 0-11,0 0-10,0 0-12,0 0-5,0 0-13,0 0-3,0 0-4,0 0 0,-11 23-2,11-6-3,-5 7 0,3 6-6,-3 10 4,3 1-3,-3 11 1,2 1-4,1 6-1,-3 0 2,4 20-5,-4-13 2,3-7 1,-1-2-5,3-2 1,-1 1 1,1-10-4,0 0-1,1-2 6,2-5-3,-1-6-3,0-4 2,1 1-1,-2-6 4,2-3-3,-3-1 4,2-4-4,0-3-10,-2-13-35,0 0-45,6 18-41,-6-18-35,0 0-39,0 0-84,20-46-249,-14 20-34</inkml:trace>
  <inkml:trace contextRef="#ctx0" brushRef="#br0" timeOffset="556947.2549">2246 13941 1368,'-8'-10'-33,"8"10"7,-15-14 18,15 14 12,-11-8 17,11 8 6,0 0 9,-13-16-1,13 16-5,0 0-6,0 0-2,-8-11-6,8 11 5,0 0-6,0 0 2,0 0 2,40-14 0,-18 12 0,0 0-5,8-1 7,2 1-28,7-3 0,5 5-2,15-3 5,4 1 21,35 0 1,6 1-7,9 1 8,4-3-2,4 1-5,7 2-1,2 0-1,4-2 0,10 4 0,9-4-3,5 0 5,8 2-5,3-3 1,1 1-4,2-4 1,34 2 3,-32-1 1,38-4-1,-2 2 1,0-1-2,-38 3-2,0-3 4,0-1 8,-2 2-1,-1-3-1,-1 2-1,-5-1-4,-3 2 1,-9-2 0,-10 2-1,-13-1 1,-10 3-2,-9 1-4,-12-2 4,-10 2-3,-20 1 2,-11-1-1,-12-1-5,-8 5 2,-3 0 0,-3-3-2,0 1 3,-5 0-4,-3 2 0,-1-1-1,-1 1 0,4 0 1,-2 0-1,-1 1 2,6 1 1,6 0-6,-5 1 4,8-1 2,4 3-1,5-3 1,8 5 1,4-1-2,1-1 0,0-3-13,2 2-4,1 0-1,1 0-5,-2-2 7,-1-1 1,-2 1 3,-7 0 0,-1 0 2,1-2 1,-4 0 0,-1 0 4,-11 0-2,3-2-4,-1 2 7,-4-2-5,-3 2 4,-3-2-1,-2 2 3,-3 0 4,-2-1 3,1 1 17,-20 0-2,27 0 13,-27 0 6,20-2-6,-20 2-5,0 0-3,18-2-4,-18 2-1,0 0-5,0 0-2,0 0-2,0 0 0,0 0-5,0 0 1,0 0-3,0 0-2,0 0 2,0 0-1,0 0-1,0 0-2,0 0-1,0 0 0,0 0 3,0 0-3,-25 45 1,20-31 0,1 4-3,0-1 3,2 3-5,-4 6 6,2-2 4,0 7 5,2-1 2,-2 3-2,1 6 1,-2 0-1,3 0 0,-3 5 3,1-2-2,2 9-3,-2-2 0,-3 1 4,3 0-3,0 0-1,-2-1 2,-1-1 1,1 0-2,0-9 1,-6-1-1,5 1 0,-2-3-2,-1 0 2,2-4-1,-1-1 0,-2-5 4,2-1 2,2-2 5,-2-2 2,-1-1 5,2-6 11,2 2 5,1 0 5,-4-2 4,2-2-1,-2-3-1,-1 0-5,-1 2-5,-1-4 1,-5 0-8,0-1-1,-3 0-7,-5 0 1,-3-1-5,-10 1 1,-2 0-3,-7-1-3,-10-3-5,-8 2-11,-22 1-3,0-2-12,-7-1 0,-1-1-6,-2 3-4,-4 0-2,-6-2 2,-2 2 4,-4-2 0,1 0 3,0 1 2,0 1 2,-1-2 0,3 0 5,2-2-2,0 0 3,0 0-1,-6 0 1,-1-2 2,-5 2-1,6-2 0,-7 1-3,-2-2 3,-3 0 2,4-1 2,3 0-2,3 1 0,2-1 0,3 0-2,3-1 3,-3 3 0,7-3-4,-7 0-1,4 2-4,0-1-6,-1 1 1,-1-1-1,4 0 2,2 2 0,2-2 3,6 3 2,2-1 0,0 0 0,4 0 3,11 0-1,11 2 5,-2 0-5,0 0 2,-1 0 3,0 2 0,4-4 0,-1 2 1,3 0 0,3 0 2,1-2-1,9 1 2,3-2-1,-1 2 1,5-2 0,1 0 0,1 1-2,2-3 1,-3 2 1,3-2 0,-4-2-2,3 2-3,-3-1-13,-3 3-4,3-3-2,-11 0 8,8 1-2,-1 1 1,1 0 4,1-3 3,-1 5 1,1-3 6,5 2 7,1-1 9,-1 0 6,9-2 7,0 2 1,5 3 1,0-3 5,6 2 1,-1-2-1,6 3-1,16 1-6,-30-7-4,17 6-6,13 1-13,-22-7-14,22 7-18,-17-1-8,17 1-9,0 0-16,0 0-17,0 0-25,0 0-35,0 0-30,0 0-49,0 0-404,0 0-122</inkml:trace>
  <inkml:trace contextRef="#ctx0" brushRef="#br0" timeOffset="557615.3458">5618 13476 1550,'0'0'-107,"6"-14"11,-6 14 14,7-15 27,-7 15 21,0 0 27,1-23 28,-1 23 16,3-15 6,-3 15 13,0 0 0,0 0-1,0-22-8,0 22-5,0 0-12,0 0 2,0 0-7,0 0 0,0 0-6,0 0 3,0 0-2,0 0 0,-7 66 8,7-36 10,0 10 4,3 12 6,-2 7 22,2 30-4,1 7-1,-2 4-1,2 6-4,3 0-1,-1 3-3,2-2-1,-2 0-3,4 1-3,-4 1-2,2-5-3,0-1-4,-1-2-4,0-4 0,-2-3-2,2-7-4,-3-3-3,-4-19 2,5-10-3,-5-12-1,0 1-3,2-7 0,-2-7-6,2-3-13,0-3-18,-2-2-15,0-7-26,0-15-61,2 17-58,-2-17-105,0 0-174,0 0-152,0 0-105</inkml:trace>
  <inkml:trace contextRef="#ctx0" brushRef="#br0" timeOffset="558466.913">2754 13464 1550,'7'-27'-84,"-7"27"13,0 0 14,0 0 18,0 0 18,0 0 15,9-13 10,-9 13 0,0 0-3,0 0 5,6-17-1,-6 17 4,0 0 8,5-13 4,-5 13-2,0 0 7,0 0 7,7-15 6,-7 15-4,0 0 5,0 0-8,0 0-3,0 0-3,3-16-6,-3 16-9,0 0-2,0 0-1,0 0 2,0 0-4,0 0 1,0 0 1,4 50 2,-8-33-8,4 0 3,0 0-2,4 2 5,-4 3-3,2-4 2,0 1-5,0 0 5,2 0-4,-2-2-8,2-2-29,1-1-32,0 0-10,5-5-9,-10-9-19,14 13-23,-14-13-20,20 2-229,-20-2 111</inkml:trace>
  <inkml:trace contextRef="#ctx0" brushRef="#br0" timeOffset="558776.1191">3051 13496 997,'6'-11'-16,"-6"11"13,11-15 11,-11 15 13,4-11 9,-4 11 6,0 0 14,9-12 3,-9 12-10,0 0-1,0 0-10,0 0-4,0 0-4,0 0 5,0 0 1,0 0-1,0 0 3,0 0-5,0 0-3,-20 54-1,18-39 0,-2 2-3,1 1-2,3-3-1,3 3-2,1-1 2,-1 1 1,7-3-2,-1 0 2,2-2-3,0 0-1,5-4 2,-2-1-4,-1-1-2,2-2 5,2-1-8,-17-4 0,23 0 4,-23 0-2,0 0-2,24-9-4,-24 9 5,4-12-7,-4 12 6,0 0-1,0 0 2,0 0-6,-30-32-5,22 26-22,8 6-21,-21-6-33,21 6-32,-20-5-26,20 5-51,0 0-244,0 0 58</inkml:trace>
  <inkml:trace contextRef="#ctx0" brushRef="#br0" timeOffset="560105.005">3693 13411 1162,'0'-24'-29,"0"24"7,0 0 15,-13-15 22,13 15 7,-11-11-3,11 11 0,0 0-2,-14-6-2,14 6-4,0 0 5,0 0-3,-14 27-5,14-27-3,-2 25 5,4-8 3,-2-17-7,4 38 0,0-17 3,0-1-5,0 2 6,2 1-3,-2-5 0,0 2 1,0-5-3,1 0-3,-3-2 4,-2-13 5,6 20 8,-6-20-9,0 0 6,9 11-6,-9-11 4,0 0-9,0 0 7,0 0-8,21-26 6,-21 26-5,14-22 3,-4 10-9,0-2 4,2 3-4,1 2 0,0-3-3,2 2-1,-1 3 3,2 1 0,0 2-3,-16 4 0,34-2 4,-17 4 2,-17-2-3,30 10 5,-17-3-6,2 0 7,-3 3 1,-3 0-2,-9-10 0,8 23 2,-6-12-1,-2-11 1,-5 24-1,5-24 4,-14 20-6,4-11 4,-3 1-1,-2-3 1,3 0 0,-5-5 2,17-2 0,-28 5-2,28-5-1,-28-5 2,28 5 0,-24-7-4,24 7 1,-18-9-2,18 9-1,-15-8-1,15 8-2,0 0-4,-10-7 2,10 7 3,0 0-5,0 0 3,0 0 0,0 0 3,0 0-3,0 0 0,49 29 2,-37-22 4,3 1-5,2 1 3,0-3 0,2 0 4,0-1-4,0 2 4,0-7-2,-1 3 1,5-6 3,-23 3-4,36-5 0,-18-1 1,-1 1 5,-1-7-4,2 1 0,-4-3 2,-2 1-5,0-2 4,-6 0 1,3 0-6,-3-1-5,-1 1 15,-5 15 12,4-24 10,0 11 8,-4 13 2,5-17-8,-5 17-6,4-12-8,-4 12-3,0 0-3,0 0-2,0 0-1,0 0-2,0 0-3,0 0 2,0 0-2,0 0 1,0 51 0,0-51-3,8 24 2,-2-9 3,0-5-4,6 0 2,-2 1 0,2-1 5,1-3-4,2-3 2,0 0 1,2 0 3,1-4-3,-18 0 1,39-5 1,-22-4-4,2 2 1,0-4 0,-2 0-5,-2-6 4,0-1-4,-5-1 1,-1-5-2,-3 0 1,-3-2-2,-1-1-2,-2 0 0,-2 2 15,-1 3 18,1 2 16,0 3 6,0 0-2,2 17-10,-2-25-10,2 25-6,-5-17-4,5 17-4,0 0-3,0 0-2,0 0-1,0 0-1,0 0-1,0 0 0,-6 57-1,6-39-2,2 1 1,0 1 1,-2-1-2,2 3 0,0-2-1,1 4 1,-1-4 0,-2 1-2,2-1-3,2-1-20,-1-5-12,-3-14-9,2 25-3,0-13-6,-2-12 3,4 19 7,-4-19-1,2 14-3,-2-14 5,0 0 2,0 0 3,8 8 4,-8-8 4,0 0 8,0 0 10,0 0 1,0 0-5,0 0 2,0 0-1,24 0-2,-24 0-2,0 0 3,29-3 1,-29 3 0,31-4 4,-10 3 0,1-6-1,4 4 3,1-3 2,1-2 1,2-1 7,-1 0 4,3-4 3,-2-2 3,-4 2 4,1-3 1,-7 2 3,0-3 5,-3 0 0,-5 0 6,-3-3 1,-3 5 1,-1-3 0,-5 1-2,0 17 1,-2-29 0,2 29-6,-11-25-5,6 15-3,5 10-4,-8-15-8,8 15-3,-11-8-4,11 8-2,0 0 0,0 0 1,0 0-4,0 0 3,-14 36-3,14-36 0,8 31 2,-4-14 0,3 0-2,0 2 2,3 3-1,-2-5 0,3 5 1,-3-5 4,-2 0-1,3 1-3,-4-3-39,1-2-31,-6-13-35,4 27-56,-4-27-86,-18 21-152,2-14-258,-3-2-149</inkml:trace>
  <inkml:trace contextRef="#ctx0" brushRef="#br0" timeOffset="560329.1545">4156 13293 1955,'-12'-8'41,"0"3"12,12 5 13,-18-9 2,18 9-7,-10-7-11,10 7-7,0 0-4,0 0-16,0 0-32,0 0-46,0 0-62,0 0-92,50 18-174,-22-11-170,-1 1-56</inkml:trace>
  <inkml:trace contextRef="#ctx0" brushRef="#br0" timeOffset="561503.3549">6581 13237 327,'0'0'92,"0"0"-43,0 0 6,0 0 0,0 0 8,0 0-3,0 0 7,0 0 3,0 0 13,-18-29 9,18 29 7,0 0 6,0 0 6,0 0 4,0-22 1,0 22-8,0 0-13,0 0-12,0 0-11,0 0-9,0 0-9,0 0 0,0 0-5,0 0-1,0 0-8,-4 50-5,4-32-2,0 2-4,0 1-2,0 5 0,2-1-2,0 1-1,0 0-12,2 0-25,-2 0-26,2-4-26,2-1-30,-2-2-40,3-2-26,-1-4-31,1 1-85,1-4-220,-8-10-2</inkml:trace>
  <inkml:trace contextRef="#ctx0" brushRef="#br0" timeOffset="561875.3642">6876 13280 1341,'0'0'4,"6"-19"2,-6 19 2,4-20 30,-4 20 13,4-16 25,-4 16 21,0 0 2,3-20-5,-3 20-10,0 0-11,0 0-8,0 0-8,0 0-5,0 0-6,0 0-6,0 0-4,-36 34-5,26-15-4,3 1 0,1-3-3,-1 4-3,3-3-2,2 3-1,-2 1-1,8-3-12,-4 0-7,4-1-5,0-1-6,1-3-3,3 1-1,-3-1-6,-5-14 0,17 19 3,-9-13 1,-8-6 6,14 7 2,-14-7-2,0 0 1,0 0 5,0 0-4,24-17 2,-24 17 5,0 0 8,-5-20 5,5 20 0,0 0 1,-23-20-3,23 20-2,-28-7-2,11 5-3,17 2 2,-31 2-8,31-2-25,-27 3-32,13 1-33,14-4-36,-14 9-26,14-9-49,-2 11-335,2-11-44</inkml:trace>
  <inkml:trace contextRef="#ctx0" brushRef="#br0" timeOffset="562963.0905">7321 13137 1496,'0'0'-26,"-12"-21"3,12 21 6,-12-8 5,12 8 17,-15-5 13,15 5 1,0 0 2,0 0-4,-32 15 1,24-3 1,2 3-3,2-1-2,-3 6-1,3 1-1,1 0 0,3 1 2,0 1-3,0 4-2,3-6 1,-1 2 3,-2-2-5,2-2 1,1 0-1,-2-4 2,-1-15 0,3 24 4,-3-24 3,2 22 14,-2-22-6,2 13-17,-2-13-1,0 0-3,0 0 0,0 0 0,0 0-6,0 0-1,0 0 2,28-44-1,-18 31-2,0 1-4,1-2 4,3 4-7,0-2 2,4 2 5,2 1-2,-3 2 6,2 1 0,0 2 2,-1 1 3,-18 3 3,39 5-2,-20-2-4,-1 4 8,-2 0 1,-2 0 1,-1 3 1,-2 2 7,-2-2-2,-3 4 4,-6-14-2,0 23 0,0-23-6,-10 26 2,0-15 1,0 0-1,-2-2-1,-4 1-2,2-5-2,-4 2-2,4-2 5,-3-3-3,17-2-2,-29 0 2,29 0-4,-26-5 2,9 1-2,17 4-1,-25-10-1,15 7 0,10 3 2,-16-11 1,16 11-8,0 0-1,-19-7-4,19 7-2,0 0 2,0 0 0,0 0-1,0 0 2,0 0 1,0 0 2,0 0-2,25 38 3,-13-28 0,4 1 0,1-1 2,4 2 0,4-5 1,2 1 0,2-3 1,-2-1-1,3-2-4,-2 0 4,1-4-3,-1-4 0,0 1-1,-3-3 2,-2-4 1,0-1-2,-1-2 0,-4-2 2,2-5-2,-3-2 4,-5 2-5,-2 0 9,0-2 11,-2 4 5,-3-1 12,0 4 3,-1 2 9,-2 1 1,-2 14-4,5-20-3,-5 20-5,2-17-9,-2 17-3,0 0-3,0 0-5,0 0 0,0 0-3,0 0-4,0 0 0,0 0 0,0 0-2,0 0-1,-11 63 2,13-48-2,0 2 1,3 0-1,-1 0 4,3 0-3,1-2 0,1 1 1,1-1-1,0-2 1,4-2 1,-2-1 3,3-1-7,2-2 5,0 0-1,2-6-3,0-1 1,-19 0-2,36-5-2,-19-2-2,4-1 0,-2-8 0,-2 0 1,2-5-3,-2-6 0,0-4-3,0-7 1,-1-4 0,0 1 2,-2-5 0,-1 4 3,-2 6 12,-3 2 11,-3 3 27,-1 5 10,0-2 4,-2 7 5,0 3-12,0 2-4,-2 16-6,4-26-11,-4 26-4,2-14-10,-2 14 0,0 0-1,0 0-3,0 0-2,0 0-3,-4 61 0,6-36-1,-2 5-2,2 1-5,-1 5 4,-1 3 1,3-4-3,3 2 1,-4 0 0,0-6 1,0 1-2,2-1-14,-2-4-22,0-4-22,0-3-28,0-5-23,0 2-18,-2-17-13,2 22-57,-2-17-57,0-5-42,0 0-74,0 0-55,0 0-134,0 0-51</inkml:trace>
  <inkml:trace contextRef="#ctx0" brushRef="#br0" timeOffset="563298.3128">8291 13407 1494,'0'0'-17,"0"0"2,-9-11 9,9 11-6,0 0 8,0 0 26,0 0 13,0 0 18,0 0 10,0 0-1,27-19-5,-9 17-8,-2-1-3,6 0 3,5-3-6,1 1-2,8-5-1,-1 3-5,1-5-1,1 0 0,-1 1-4,-2-2 0,-5 0-1,-1-3-2,-2-1-3,-9 2 1,2 0-3,-6-1-3,-6 3-3,-2-2 1,-5 15-6,-3-21-4,3 21 1,-12-19 0,12 19-5,-18-10 4,18 10 0,-18-2-2,18 2 2,0 0 5,-28 16 8,20-6 3,-1 5 2,1-2 5,4 5 4,-2-3-1,5 5 8,-1-1-4,2 2-3,0-4-3,2 2-1,-1 1-3,5-3 2,-4 0-5,2-3 1,-2 1-2,-2-15-28,2 24-48,-2-24-66,-8 17-86,8-17-176,-22 12-105,4-10-70,-4-2-58</inkml:trace>
  <inkml:trace contextRef="#ctx0" brushRef="#br0" timeOffset="563650.5477">7804 12870 1772,'-30'-18'128,"7"5"-5,5 2-5,4 1-5,1 3-8,2 0-14,11 7-22,-12-13-50,12 13-64,0 0-83,0 0-136,0 0-234,0 0-48,0 0-47</inkml:trace>
  <inkml:trace contextRef="#ctx0" brushRef="#br0" timeOffset="566336.9734">2979 14391 1523,'0'0'8,"0"0"-10,-21 2 0,21-2 4,0 0 6,-12 5 12,12-5 7,0 0 4,0 0 10,-16 13 22,16-13 3,-2 14 1,2-14 0,0 0 4,2 29 0,-2-29 1,2 20 4,-2-20-8,6 26-1,-1-14-9,0 3-5,-1-1-9,-4-14 2,6 27-4,-4-14-6,-2-13-3,4 24 0,-2-13-6,-2-11-1,2 22-4,-2-22 0,2 17-1,-2-17 2,0 0-1,4 17 5,-4-17 0,0 0-3,0 0-4,0 0-1,0 0-1,0 0-5,0 0-2,0 0 1,0 0-3,-10-52-1,10 52 0,-6-30-1,6 12-3,-4 7 2,4 11 0,-4-28-4,4 28 9,-4-21-1,4 21 0,-6-19-2,6 19-5,-4-15 0,4 15-4,0 0 1,0 0-2,0-19 0,0 19 2,0 0 0,0 0 0,0 0 0,0 0 1,0 0 2,0 0-2,0 0 1,0 0-3,20 38 0,-20-38 3,8 15 0,-8-15-7,8 15 5,-8-15 0,7 12-2,-7-12-4,0 0 2,9 13 3,-9-13 0,0 0-1,0 0 2,0 0-1,8 10 0,-8-10-3,0 0-2,0 0-2,0 0 0,0 0-1,0 0 3,0 0-3,0 0 2,0 0-3,0 0 1,0 0-3,0 0-6,0 0-1,0 0 0,0 0-1,0 0 1,0 0 3,0 0 1,0 0 3,0 0 4,0 0 2,0 0 1,0 0 0,0 0 1,0 0 0,0 0 1,-15-45 0,15 45-2,0 0 3,-2-20 0,2 20 0,-2-17 0,2 17 1,-3-21-1,3 21 1,-2-22 1,2 22 0,0-24 7,0 24 3,0-20-2,0 20-2,0 0 1,2-22-5,-2 22-1,0 0 0,8-9 10,-8 9 3,0 0-1,0 0-1,45 22 1,-23-10 3,4 5 4,1 0 0,3 2 2,6 2-3,1 2 2,1 0-4,1-2 1,-3 4-8,-1-4 5,-4-4-5,-2-1 3,-3 1-1,-6-6-1,0 0-2,-1-2 4,-7 1 1,2-2-2,-14-8 2,18 7-2,-18-7-2,0 0-2,0 0 0,0 0-4,0 0 2,15-27-1,-15 27-3,-11-29-2,5 7 3,-4 1 1,1-4-5,-2 1 4,1-1 1,-1 2 10,1 0 9,-1 0 5,2 2 5,-1 3 9,2-1 8,1 3 0,-2 1-2,5 2 7,4 13-6,-8-22-15,8 22-8,-6-16-7,6 16-3,0 0 3,-4-12-3,4 12-6,0 0 0,0 0 2,0 0 3,0 0-2,20 46 0,-10-29-3,-4 4 1,2 0-24,0 4-26,1-1-33,-2 1-41,1 1-49,-3-2-45,5 0-34,0-2-34,0-2-96,0-3-135,-2-4-138,0 0-142</inkml:trace>
  <inkml:trace contextRef="#ctx0" brushRef="#br0" timeOffset="566614.9262">3725 14461 1815,'0'0'-13,"-1"-24"23,1 24 15,0-28 31,1 15 37,-1 13 26,0-23 16,0 23 3,3-25 7,-3 25 3,0-18-7,0 18-3,0-16-8,0 16-20,0 0-18,0 0-6,0 0-8,0 0-4,0 0-8,0 0-4,0 0-4,0 0-2,0 0-8,2 62 0,-2-38-10,0 4-4,4 1-20,0 1-23,-2-1-20,2 1-16,0-1-30,0 0-28,-1-4-31,2-1-40,2-1-29,-3-4-27,2-3-18,1-5-60,-1-6-96,0 1-270,-6-6-170</inkml:trace>
  <inkml:trace contextRef="#ctx0" brushRef="#br0" timeOffset="566849.1826">3918 14439 1797,'0'0'-35,"4"-19"14,-4 19 12,4-15 30,-4 15 36,0 0 35,6-14 17,-6 14 5,0 0-8,0 0-16,0 0-6,0 0 9,0 0-2,0 0 0,0 0-7,0 0-7,26 34-10,-22-18-4,0 0-5,0 3-5,0 5-4,3 0-7,-2 0-10,0 0-32,0 0-35,3-2-40,-3 2-46,1-4-40,-2 0-35,0-3-29,-2-2-51,-1-4-101,-1-11-215,0 0-91</inkml:trace>
  <inkml:trace contextRef="#ctx0" brushRef="#br0" timeOffset="567150.5784">4011 14570 1660,'-5'-15'26,"5"15"12,-4-26 34,4 26 20,-2-22 31,2 22 17,0-22 4,0 22 8,4-20-5,1 6-13,1 2-12,2-1-12,2 2-17,6 1-7,1-2-9,3 8-15,0-1-1,2 4 2,2 2-5,4 4-4,-1 4-2,5 4-12,-2 4 2,-3 2-2,-3 4-13,-4 0-17,0 4-6,-10-4-15,-3 4-5,-3-5-7,-8 4-2,-3-2-9,-3-4 7,-3 4-3,-2-7 3,-1 0-6,-4-3 3,1-4 1,-2 0-4,2-6-5,-2 0-12,6-4-21,15 0-33,-36-8-31,21 3-29,2-5-52,0 0-89,5-3-165,2 0-162,6 13-130</inkml:trace>
  <inkml:trace contextRef="#ctx0" brushRef="#br0" timeOffset="569582.7532">6734 14393 1575,'0'0'-111,"0"0"17,0 0 18,0 0 19,0 0 21,0 0 20,0 0 9,0 0 12,0 0 10,0 0-2,0 0 3,0 0 6,0 0 5,0 0-4,0 0 4,0 0 6,0 0 9,-2-35 4,2 35 3,0 0 5,0-29 7,0 29 5,2-19 4,-2 19 3,0-19 1,0 19-3,2-19 4,-2 19 1,0 0-1,2-21-6,-2 21-6,0 0-9,3-17-9,-3 17-10,0 0-5,0 0-2,0 0-2,0 0 0,0 0-2,0 0-3,0 0-1,4 65 0,-2-44-4,-2 2 2,0 3-5,0 3 0,0-2-1,0-1-1,0-1 4,0 1-6,0-2 4,0-6-1,0 1-2,0-1 1,0-18 4,-2 28 1,2-28-1,0 21 2,0-21-11,-4 14-1,4-14-12,0 0-1,0 0-4,0 0-8,0 0-5,0 0-2,0 0 2,-35-28 2,35 28 1,-2-20 0,2 20-3,0 0 4,4-28 0,-4 28 0,13-20 4,-2 11-1,-11 9 3,21-13 0,-9 7 2,4 0 3,-2 0-2,3 0 3,-2 1 0,2 0-3,-1-2 0,1 2 3,1-1 0,-3-3-2,2 1 2,-3-2-1,0 0 3,-2-2 1,2-4 1,-3 0 0,-5 2-2,1-3 3,-1 2 2,-3-3 4,-1 3 2,-2 15 3,-2-27 5,2 27-6,-5-22 2,5 22 0,-8-18-5,8 18-2,-13-7-1,13 7 1,0 0-3,0 0 0,-30 22-2,21-9-1,1 5 6,2-1-5,2 3 1,0 4 0,0-2 1,1 2 3,6-2-4,-3 0 3,2-1 0,4 3 1,-2-5 3,2 2 4,2-4 1,1-2 5,0-4 3,3 1-1,-1-2 3,2-4-1,2-2-2,-15-4-1,28 1-2,-28-1-4,31-11 1,-16 4-4,0-8-2,-1 4 1,2-7-6,-5-1 4,2 2-1,-5-3-1,1 3 2,0 4-1,-3-3 8,0 5 0,-6 11 3,9-21-2,-9 21-6,4-11 1,-4 11 0,0 0-2,0 0-2,0 0 0,0 0-3,0 0-1,0 0 1,-16 48 0,16-48-3,-3 28 4,3-13 2,0-15-3,3 31 1,-1-16 2,2-2 2,0 1-2,2-1 4,-6-13 2,13 21-1,-4-13 0,-9-8 0,18 9-1,-18-9-1,22 3 1,-22-3-1,21-7-1,-21 7 1,24-17-1,-16 4-1,2-1-2,-2-3 1,0-2 1,-2 2-1,-2 0 1,-2-2 0,-2 2 2,0 17 1,-2-29-4,-4 18 0,6 11-2,-20-15-2,8 11 1,12 4-12,-30 0-7,30 0-13,-27 9-25,13-3-12,6 4-15,8-10-8,-8 19-4,8-19-7,0 0 2,21 26-10,-6-18 0,8-3-6,5-1-1,2-4 1,3 0 8,1-2 9,-2-1 8,6-5 16,-4 0 14,-1-4 30,0 2 13,-8-2 27,-2 0 32,-1-3 19,-6 1 27,1 2 19,-6-2 7,-2 3-5,-3-2-1,-6 13-4,6-20-10,-6 20-12,0 0-7,-10-20-12,10 20-4,0 0-9,-18-10-7,18 10-4,0 0-4,0 0-5,0 0-2,0 0-2,0 0-4,-2 42-2,2-42-1,13 32 2,-2-14 8,1 1 5,0 1-5,0-1-1,-2 3 0,1-2-2,-3 2 0,1-3-2,-4-2 6,1 3 5,-4-4-1,-2 1 0,-4 0-1,-3-3-5,-1-1-13,8-13-12,-20 19-19,12-12-23,8-7-25,-22 7-24,22-7-14,0 0-25,0 0-14,-22-14-18,22 14-17,0-24-25,0 24-351,12-37-56</inkml:trace>
  <inkml:trace contextRef="#ctx0" brushRef="#br0" timeOffset="569785.4353">7949 14192 1415,'9'-9'-26,"0"-1"14,-9 10 6,8-9 4,-8 9 24,0 0 26,0 0 22,0 0 7,0 0 12,17 22 8,-17-22-2,2 26 3,0-8-9,-2 1 0,2 0-9,-2 4-5,2 4-6,0-2-8,0 1-5,3 1-3,-3-1-9,3 1-41,-3 0-48,2-3-59,0 0-42,-2-4-46,0-2-81,0-8-348,-2-10-118</inkml:trace>
  <inkml:trace contextRef="#ctx0" brushRef="#br0" timeOffset="569999.5792">7862 14505 1899,'0'0'76,"-12"-10"8,12 10 9,0 0 7,-6-15-6,6 15-14,0 0-8,23-19-7,-6 12-7,8 0-6,11-3-1,7 3-6,10-1-5,33-1-34,1-2-71,11 5-89,4-4-116,1 6-225,10-2-128,-4 5-121</inkml:trace>
  <inkml:trace contextRef="#ctx0" brushRef="#br0" timeOffset="570385.5054">10499 14629 1619,'0'0'-17,"-16"-11"17,16 11 29,0 0 23,-20-9 39,20 9 22,-12-9 16,12 9 7,0 0 1,-17-10-3,17 10-3,0 0-5,0 0-9,-13-7-14,13 7-5,0 0-17,0 0-2,0 0-15,0 0-7,0 0-5,0 0-3,0 0-10,44-8-9,-19 5-20,0 3-22,2 0-32,3 0-48,0-2-48,4 2-50,-3-2-37,1-4-55,6-2-113,-5 0-86,3-1-62,-1-2-46</inkml:trace>
  <inkml:trace contextRef="#ctx0" brushRef="#br0" timeOffset="571745.4394">11224 14328 1506,'0'0'4,"0"-15"15,0 15 16,0 0 24,-8-24 16,8 24 20,-16-14 12,16 14 6,-20-17 0,8 12-9,12 5-2,-27-8-5,27 8-4,-28 4-1,9 4-4,1 2-8,-1 1-11,0 4-2,2 2-10,3 3-6,-5 6-1,9 0-4,1-3-9,2 6-1,2-2-2,5 1 0,0 0-6,5-1 2,4-1-5,-2-2-6,6-2-4,3-2-5,-2-3-5,5-4-5,2 0-7,-2-10-1,2 1-3,0-6-1,3-6-3,-2-2 1,3-3 0,-2-10 3,0-3-4,2-8 2,-5-4 2,2-5-4,-3-2-1,0-3 2,-5 0 3,-1 2 4,-5 9 21,-2-2 9,0 5 7,-2 6 2,1 5 6,-1 0-15,-3 4-7,3 6-4,-4 13-5,0 0-2,0 0 0,0 0-2,0 0 5,0 0-4,0 0 0,-30 53-1,24-26 2,-3 4 1,3 6-3,-2-1 1,4 1 4,2 1-5,2-4 1,0-2 0,4 3 1,6-1 0,-4-7 2,5 3 2,-1-5-5,5-4-3,3-4-1,-1-1-11,3-6 0,4-3-6,-2 0-1,0-5-2,-1-2-5,0-4-1,5-4 2,-4-4 1,1-2-3,2-6 2,-5-2 4,0-1 0,-5-2 4,-3 3 10,-4-2 15,-1 3 5,-4 2 0,-3 2 4,0 17 3,-3-29 0,-1 16-2,4 13 0,-15-17-2,15 17-4,-19-4 3,19 4 1,0 0-3,-31 11-1,20-3-3,-1 1-1,4 6 0,1-2-4,1 2 4,-2 3-3,6-4 2,-2 3 3,4-17-5,4 32 4,-2-16-1,1 1-3,8-4 1,-2-1-1,1 0-6,5-5-4,-4-1 1,7 0-1,-1-5-6,-17-1 2,35-1-1,-15-5-1,-2-5-1,5 2-3,-6-4 5,1-2-1,-3-3 3,0 1 3,-5 0 0,-3 0-1,0 2 12,-2 1 8,-4-1-4,-1 15-1,6-20-3,-6 20-2,0-18-5,0 18-2,0 0 2,0 0 0,0 0 1,0 0-5,0 0 2,0 0 0,0 0-1,0 0 2,-15 50 2,15-50 3,6 31-5,0-18 0,1 2 1,1-1 6,4-1-4,-3 0 1,2-3-7,1-1-3,3 0-7,1-5-3,-1 1-7,6-3-5,-21-2-8,36-4-6,-18-1-3,4-4-2,-1-1 2,1-2 2,-4-4 4,-3 0 5,4-2 3,-6-3 7,-6 1 13,2-1 10,-4 3 6,-5 0 3,-2-1 0,2 19 6,-12-35 1,5 23 3,-1-2-1,-2 1 5,-1 4-7,2-1-4,9 10-3,-14-14-1,14 14-3,-11-5-1,11 5 1,0 0-1,0 0 2,0 0 0,0 0-4,0 0 3,16 44 0,-7-31 2,0 5-5,2-1 4,1 0-2,-2 3 8,-3-4-5,5 3-2,-5-2 2,-1-2-1,0 2-12,-4-1-11,-2-16-7,-2 26-9,-2-12-2,4-14-1,-11 24-1,5-16 4,6-8 4,-13 16 4,13-16-10,-8 9-8,8-9 1,0 0 2,0 0 6,0 0-1,0 0 4,0 0 3,0 0-1,0 0 3,19-62 1,-6 45 2,-3-1 5,5-3 4,0 1-2,1-4 1,-1 5 12,1-3 7,-2 0 7,-1 3 7,-1-2 3,4 4 5,-6-2 6,-1 3-1,1 5-4,-1 0-4,-2 1-6,-7 10-2,15-11 0,-15 11-2,18-2-3,-18 2 2,27 9 8,-9-1 0,0 5 13,4 0-1,3 5 1,0 1 5,0 0-1,1 2-2,-1 0-2,-3 0-1,-1 0-3,-7-2 2,-1-1-18,0-1-18,-9-1-18,-1-3-28,-3-13-26,-7 24-30,7-24-21,-10 17-19,0-9-18,4-5-36,6-3-76,-12 6-333,12-6-112</inkml:trace>
  <inkml:trace contextRef="#ctx0" brushRef="#br0" timeOffset="572333.55">12980 14275 1582,'14'-5'0,"-14"5"31,13-5 23,-13 5 13,0 0 11,0 0 6,0 0 15,0 0 13,27 7 0,-27-7-6,6 21-9,-5-7-9,2 2-8,-2 4-6,-1 1-6,0 1-9,2 3-3,0 1-6,-2 0-8,2-4-1,-2 0-6,0-2-18,0-1-7,-2-2-6,2-17 0,2 27 4,-2-27 0,-2 19-11,2-19-5,0 0-3,0 0 3,0 0 2,0 0-1,0 0-1,0 0-5,-22-44 1,16 25-5,5-7 4,-1-2-5,0-5 3,2-4-3,2-2 2,0 1 0,5-3 1,0 7-1,-1 2 2,3 1-2,1 7 0,2 3 3,-2 3-2,4 5 2,0 4-3,3 3 4,0 4 0,-17 2 4,37 6 1,-21-1-1,0 4 3,-1 6 2,0 0 1,-1 1 1,-3 1-2,-6-2-9,0 3-7,-3-3-7,-2 2-14,0-17-4,-7 31-4,3-17 3,-2-1 6,0-3 4,6-10 10,-9 17 0,9-17 6,-8 11-5,8-11 1,0 0 4,0 0-1,0 0 1,0 0 2,0 0-2,0 0 8,38 1 6,-23 4 4,3-2 9,0 5 13,2 1 9,2 5 4,0 1 7,-4 0-1,-1 3-1,-2-1 0,-2 0 11,-3 0 8,-6-2-2,-2 2-2,-2-17-4,-10 26-3,-7-11-6,-2-4-10,-4-3-28,-8-3-39,-5-5-44,2 0-67,-20-7-79,-2-3-158,-15-9-268,2-4-148</inkml:trace>
  <inkml:trace contextRef="#ctx0" brushRef="#br0" timeOffset="573703.4445">2099 16238 1660,'-32'-25'-84,"32"25"9,0 0 22,-14-7 26,14 7 27,0 0 7,0 0 7,0 0 14,-12-13 10,12 13 2,0 0 12,0 0 9,0 0 4,-7-12 2,7 12 2,0 0 4,0 0 5,0 0 3,0 0 0,0 0 0,0 0 0,-4-15 0,4 15-3,0 0-6,0 0-2,0 0-10,0 0-7,0 0-5,0 0-8,0 0-7,0 0-3,0 0-5,0 0-2,0 0-1,0 0-5,0 0 3,0 0-4,7 69 3,-7-40-2,2 8 0,0 3 1,2 2-2,-2 9 0,2 4-3,-2-3 1,3 4-3,1-1 3,-3-3-3,3 3-2,-2-3 1,2-6-3,-2-5 0,-3-3 2,4-8-4,-3 1 0,1-7 1,-2 0 5,2-2-5,0-5 5,-1 0-3,0-2 4,-2-15 0,2 24 1,-2-24-1,2 16-23,-2-16-35,0 0-46,0 0-38,0 0-39,0 0-63,0 0-70,-8-62-157,8 33-185,0-3-141</inkml:trace>
  <inkml:trace contextRef="#ctx0" brushRef="#br0" timeOffset="574954.7031">2132 16246 1737,'0'0'-53,"-15"-16"10,7 9 7,8 7 15,-11-10 8,11 10 6,-13-7 18,13 7 7,0 0-6,-14-12-2,14 12 1,0 0-1,0 0-1,-14-9 7,14 9 1,0 0 0,0 0-4,0 0 4,-10-8 1,10 8-1,0 0 0,0 0-2,0 0 1,0 0-5,0 0-1,0 0-4,0 0-1,0 0 1,0 0-3,0 0 15,0 0 10,0 0 1,0 0 7,0 0 9,51 4-4,-28-4 0,4 2-1,5 0 0,2 0-4,9-1-2,-1-1-5,7 0-1,1 0-2,11 0 0,8-1 0,26-1-6,5 0-4,4 0 2,-1-2-6,-1 2 3,-1 1-1,1-1-3,-7 0 1,-2 2 0,1 0-1,-17 0-1,-7 0-2,24-3-1,-3 3-4,4 0 4,1-1 0,0 0 0,1-2-1,0 3 0,2-4-1,-1 0-3,0 2 3,1 0 0,-4-3 9,-2 5 2,-16-2-4,-9 0 4,-1 0-5,4 2 2,-5 0-4,3-2 3,0 2-5,0-1 2,-2 1 0,-1 0-4,1 0 3,-1-3-5,2 3 2,23 0 0,-15-3 1,15 3-1,0-4-4,-14 4 3,-10-2-2,3 0-1,-2 2 0,2-2 3,23 2-3,-17-1 3,-5 1 0,-4-3-2,3 3-1,23 0 0,-16 0-1,-9 0 0,1-1 1,1 1 2,0 0 0,-2-3-1,-4 3 0,1-1 0,-2 1-3,-4 0 4,1-2-2,-9-1 2,0 3-3,-3 0 0,3 0 0,-2-2 2,-3 2 0,1 0 1,2 0-4,-5 0-3,5 0 6,-4 0-2,3 0 0,1 0 3,1 0-2,0 0-1,2 0 1,7 0 1,1 0-2,-1 0 3,-5 0-4,4 0 1,-7 0 3,0 0-1,0 0 0,-4 0 0,3 0-1,-3 0 1,-3 2 0,1-2 0,-10 0-2,3-2 2,-3 2-3,1 2 0,-2-2 0,-3 0 0,-1-2 1,0 2-3,-6 0 0,-3 0 1,-2 0 3,0 0-2,-19 0 1,29 0 3,-29 0 4,26 0 9,-26 0-4,18 0 4,-18 0-3,0 0-3,26 0-1,-26 0-1,0 0-3,19 0 1,-19 0-4,0 0-1,0 0 1,21 0 1,-21 0-4,0 0 2,0 0-1,0 0-2,16 0 0,-16 0 1,0 0-2,0 0 0,0 0 2,0 0 1,18 5 0,-18-5-3,0 0 1,0 0 1,7 10 1,-7-10 1,0 0-2,5 11 0,-5-11 0,0 0 1,3 17-1,-3-17 2,4 15 10,-4-15 2,0 21 7,0-21 10,2 26 0,-2-8 5,0-1 2,1 3 1,-1 2 11,4 3-7,-4 0 4,2 4-5,0 1-3,-2 0 3,0 0-2,2 5-5,-4 1-1,2 4-1,-2-2-3,-4 2-4,3 3 1,1-4 2,-3 1-8,0-2-2,2 0 1,-1-1 0,-4-4-6,6-1 2,0-6-3,-4 3 1,3-4 1,1-4-1,0 1 0,-1-5 1,2 0-5,-1-2-1,2-15 5,-3 24-1,3-24-1,-4 21-11,4-21-13,-1 17-17,1-17-38,0 0-59,-13 12-52,13-12-53,-12-3-50,12 3-120,-20-13-103,4 3 31,-2-2-55,-6 0-32</inkml:trace>
  <inkml:trace contextRef="#ctx0" brushRef="#br0" timeOffset="576344.6292">2155 17306 1341,'0'0'-92,"-13"-12"11,13 12 8,0 0 8,0 0 5,0 0 6,0 0 6,0 0 7,20-33 3,-20 33 5,6-11 8,-6 11 7,0 0 4,10-15 6,-10 15 8,0 0 9,8-13 8,-8 13 3,0 0 1,0 0 9,8-12-4,-8 12 0,0 0-5,0 0-3,0 0-1,0 0-1,0 0-4,0 0-4,0 0 0,0 0 3,0 0-5,0 0 0,0 0 3,0 0 11,-41 2 6,41-2-1,0 0 1,0 0-2,0 0-1,-28 0-8,28 0 10,0 0-4,-23-2 3,23 2 6,-19 0 4,19 0-7,-25-2 7,25 2 2,-24 0 1,24 0 2,-23 0 4,23 0 4,-23 0 7,23 0 3,-22 0 1,22 0-4,0 0-3,-25 0-7,25 0-3,0 0-2,-19 0-5,19 0-4,0 0-6,0 0-2,0 0 2,0 0 2,0 0-2,0 0-1,0 0 2,0 0-1,0 0-1,62 9-3,-33-4 5,6-3 2,10-2-5,4 0-5,3 3 2,11-3-3,2 0 0,27 0-1,4-3-2,7 3 1,7-2-5,-2 0 3,4-1-3,-3 1-1,0 0 1,-7 1 0,1 1-2,-3 0-1,-4-2-1,-1 4 1,-4-1 0,2 1 0,-4 3 0,2-3 3,0 0-3,-2 3-2,0 1 0,-2-2 3,2 3-1,0-3 0,-1 0-1,-1 0-1,2-1 1,-12-3 0,-10 3 0,27-3-1,-18 0-2,17 1 2,-15-1 0,13-1 0,2-2 0,-19 1-2,-5 2 1,0-1 2,20-1-2,-2-2-3,-13 2 3,-8 0-1,23-2-1,-15 1-1,-11 1 2,3-2 3,-3 1-3,4-2-1,-4 2 0,2-1-1,-1-1-1,0 2 4,-1-1-2,1-2-2,-5 4 1,0 0 0,-1-3 1,-9 3 2,1 1-4,-1 1 2,2-3 0,-3 2-2,3-2 1,3 3 0,-4 0 2,9 0 0,-2-4-1,3 4 0,-7 0 0,6 0-1,3 0-1,-3-1-7,0 1 0,3-4-2,-1 1 1,5 2 15,-1-3 1,20-1-3,-13 0 0,-11 1 0,-4 1-2,-9 2 3,-3-4-3,-5 3 4,-5-2 0,-8 3 0,-2-1 4,-3 1-2,-3-2-3,0 3 2,-19 0-3,31-2 0,-17 0-6,-14 2-2,24-3-9,-24 3-9,22 0-8,-22 0-6,18 0-12,-18 0-16,0 0-27,25-3-29,-25 3-56,12-7-149,-12 7-274,0 0-99</inkml:trace>
  <inkml:trace contextRef="#ctx0" brushRef="#br0" timeOffset="582007.0719">7046 15932 1490,'0'0'-98,"0"0"19,0 0 13,14-31 17,-14 31 15,0 0 19,8-11 14,-8 11 18,0 0 15,0 0 13,9-13 14,-9 13 8,0 0 10,0 0 8,9-12-1,-9 12 6,0 0-1,0 0 5,0 0-3,0 0-1,0 0-6,8-12-6,-8 12-8,0 0-5,0 0-6,0 0-7,0 0-4,0 0 3,0 0 3,0 0 2,0 0-3,17 46 3,-13-27-5,-1 8 1,4 6 1,0 2-7,0 8-1,-1 7-3,4 23-3,1 4 0,0 0-3,-1 4-4,2-1 1,-1 2-7,2-2 5,-2-3-6,1 1 2,-4-18 2,2-7-1,-2-2-7,-2-1 0,3-1 2,-3-10-4,0-1-3,1-3 2,-4-6-5,4-3 1,-4-3 2,1-2-2,0-4 2,-2-3 2,2 1 2,-4-15-24,4 20-37,-4-20-68,0 0-69,0 0-76,0 0-144,0 0-114,0 0 50,0 0-116,-23-49-79</inkml:trace>
  <inkml:trace contextRef="#ctx0" brushRef="#br0" timeOffset="583215.4">3732 16720 1576,'-2'-18'-9,"2"18"3,0 0 6,0 0 16,0-23 5,0 23 13,0 0 1,0-20-1,0 20-7,0 0-1,2-18-2,-2 18-2,0 0-2,0 0-7,0-17 2,0 17 0,0 0-1,0 0 0,0 0-3,0 0-1,2-20-4,-2 20-3,0 0-1,0 0 0,0 0 2,0 0-2,0 0 3,0 0-3,0 0 3,0 0 1,0 0 1,0 0-2,0 0 7,4-18 1,-4 18 4,0 0-2,0 0 5,0 0 1,0 0 4,0 0 2,0 0 3,0 0-2,0 0 5,0 0-2,0 0-2,0 0-1,0 0 3,0 0 3,0 0-3,0 0 7,0 0 1,0 0 4,0 0-1,0 0 3,10-8 0,-10 8 0,0 0-2,0 0-1,0 0-5,0 0-3,0 0-9,0 0-3,0 0 3,0 0 1,0 0-1,0 0-1,0 57-2,0-38-2,0 1-2,-3 8 1,6-2-8,-6 1 4,2-1 0,2 1-7,-1 0 4,0-5-2,0 0 3,0-2-6,0-3 3,0 1-1,0-18 3,-1 27-3,1-27 5,1 19-4,-1-19 7,0 17 9,0-17-2,0 0 3,0 0-7,0 0-2,0 0-6,0 0-5,0 0-5,-7-56 1,3 31-1,0 3-4,2 1 3,-2-3 0,0 3-2,2 4-1,-1-1 3,3 18-3,-3-28-1,1 15-4,2 13-1,-2-19-2,2 19-1,0 0 3,0 0 0,0 0-2,0 0 7,26 3-3,-26-3 2,26 19 0,-9-6 3,0 2-5,2 0 4,3 0 1,-2 0 0,0-1 1,-1 1 0,0 1 1,0-3 2,0-1 0,-6-3-6,-2 0 5,3-1 3,-3-1 0,-11-7 5,15 10-3,-15-10 3,14 3-3,-14-3 0,0 0-5,20-20 2,-14 7 0,-5-3 2,4-3-2,-3 0-5,0-7 0,-1 6-1,-1-2 15,0 1 5,4 2 1,-4 1 3,0 18-2,0-29 4,0 14-11,0 15-3,0-20-9,0 20-20,2-15-20,-2 15-22,0 0-32,0 0-40,0 0-39,0 0-33,0 0-33,0 0-82,0 0-105,0 0-184,28 30-107</inkml:trace>
  <inkml:trace contextRef="#ctx0" brushRef="#br0" timeOffset="583493.0694">4385 16694 1705,'0'0'15,"4"-14"5,-4 14 14,0 0 13,4-15 30,-4 15 28,0 0 11,0 0 0,0 0-13,-2-21-15,2 21-11,0 0-12,0 0-8,0 0-4,0 0 4,0 0-7,0 0-4,0 0-3,6 58-3,-3-41-2,2 3-4,-2 3-2,2 2-4,1 1-1,-2-1 3,2 1-7,1-2-3,2-1-13,-3 0-20,-2-6-25,0 0-29,3-1-22,-3-3-18,-4-13-12,8 19-18,-8-19-28,9 8-27,-9-8-19,0 0-66,0 0-314,25-29-92</inkml:trace>
  <inkml:trace contextRef="#ctx0" brushRef="#br0" timeOffset="583943.47">4635 16731 1641,'0'0'-13,"11"-18"23,-11 18 10,6-16 21,-6 16 30,9-10 17,-9 10 6,0 0-1,7-17-7,-7 17-7,0 0-11,0 0-3,0 0 0,0 0-5,0 0-6,0 0-1,26 27-6,-22-13-4,0 3-7,3 0-1,-2 4-5,3 2 1,-2-1-7,3 4 0,-3-2 1,3 1-8,-2-6-4,3 3-13,-6-8-5,2 3-1,-2-7-2,-4-10 4,8 22 3,-8-22-9,8 9-2,-8-9-4,0 0 5,0 0 0,0 0-2,0 0 0,0 0-1,6-50 1,-6 35 4,0 15-2,-2-35 2,2 17 4,0-2-5,0 1 5,0 0 3,2 2 4,2 2-1,0 0-1,0 0 1,2-1 4,3 4 1,2 3 1,1 0 9,2 3-3,2 1 9,1 3 2,-17 2 2,37 2-1,-19 5 0,3 1-2,0 1-1,-3 4 0,-2 1 1,-1 1 1,-4 4-3,-5 0 1,-2 0-8,-6 0-8,-2 4-11,-7-2-16,-4 0-15,-5-3-17,-4 2-16,-4-4-23,2-6-29,-1-1-15,0-3-55,-5-6-81,-2-5-133,-4-3-160,2-3-67</inkml:trace>
  <inkml:trace contextRef="#ctx0" brushRef="#br0" timeOffset="584654.6028">2875 15884 1471,'0'0'-49,"0"0"7,-14 6 7,14-6 10,0 0 10,-18 1 4,18-1 7,0 0 1,0 0 8,0 0-8,-23-9 6,23 9 7,0 0 11,0 0 9,-15-10 12,15 10 10,0 0 8,0 0 5,-14-5 1,14 5-3,0 0-1,0 0-8,0 0-7,0 0-2,0 0-7,0 0-9,0 0-3,0 0 6,0 0 6,0 0 0,52-5-2,-16 5-4,13 0 6,17 3 4,29 1 7,2-3 3,9 1 2,6 1-5,5-1 4,5 0-8,12 1-5,9-3 0,3 0-4,9 2-3,-3-4-3,-5 2-4,0-2-1,-7 2-3,-9 0-1,-9 2-2,-7-2-1,-13 2-3,-24 0-1,-16-2-1,-13 0-2,-7 2 3,-8-2-2,-4 0 4,-3 0-1,-4 2-2,-3-4-2,-20 2-1,30 0-5,-16-2-7,-14 2-11,16-4-17,-16 4-26,0 0-38,18-7-49,-18 7-56,0 0-81,0 0-146,0 0-178,0 0-104</inkml:trace>
  <inkml:trace contextRef="#ctx0" brushRef="#br0" timeOffset="585281.4725">3968 15596 1607,'0'0'-37,"0"0"11,-15-9 12,15 9 22,0 0 23,0 0 16,-13-10 5,13 10 0,0 0-2,0 0-7,0 0-4,-2-18-5,2 18-2,0 0-6,0 0-1,24-23-1,-16 17 0,-8 6 0,23-11-4,-12 5-7,-11 6-16,25-2-1,-12 0 0,-13 2 2,28 4-2,-14 3 0,-2-1 6,0 4 1,-2 2 0,0 2 0,-2 1 3,-4 1-2,-2 0 1,-2 2-8,0-18 0,-8 38 0,0-17 4,-2-2 0,0-2 1,-1-2 0,-2-1 0,3-3 1,-3 0-2,3-3 1,-3-1 5,13-7-1,-17 11-2,17-11-4,-15 1 2,15-1-6,0 0-2,0 0 4,0 0-3,0 0-2,0 0 0,0 0 0,27-44-2,-12 36 1,4 4 3,-2-3 4,5 3-7,0 2 0,2 2 3,-3 0-2,3 2-4,-4 2-14,2 0-22,-2 0-11,0-1-22,-1 2-16,-1-2-2,-2 2-14,-16-5 1,27 1-1,-27-1-19,21-4-255,-21 4 103</inkml:trace>
  <inkml:trace contextRef="#ctx0" brushRef="#br0" timeOffset="585643.4592">4455 15613 1037,'0'0'-12,"4"-25"10,-2 14 3,-2 11 11,9-23 15,-5 12 16,-4 11 19,11-22 8,-11 22 2,6-14-6,-6 14-1,9-12-1,-9 12 4,0 0-8,6-13 0,-6 13 2,0 0-1,0 0-6,0 0-5,0 0-3,0 0-4,-26 42-7,20-29-3,-2 0-3,1-1-5,1 1-2,6-13 2,-10 23-5,5-13-3,5-10-1,-7 17 0,7-17-1,-2 15-1,2-15 2,0 0-2,16 15 0,-16-15-1,19 4-2,-19-4-2,21-4 2,-21 4 0,31-7 0,-13-1-3,0 2 1,2-3-2,-1 1 2,-3 0 3,0 1-3,-2 3 2,-14 4 0,24-10-1,-24 10-2,18-6-5,-18 6 4,0 0 7,21 12 1,-13-1 0,-2 7 2,2 4-1,0 9-1,5 4 1,3 5-31,4 3-63,16 14-71,0-2-105,7-1-233,-1-8-64,9-6-54</inkml:trace>
  <inkml:trace contextRef="#ctx0" brushRef="#br0" timeOffset="586593.4007">7971 16421 1475,'0'0'-15,"0"0"27,0 0 20,0 0 26,0 0 19,0 0 21,0 0 8,21-5-1,-21 5 3,0 0 0,0 0-1,0 0-1,6-16-3,-6 16-2,0 0-4,0 0 0,4-17-6,-4 17-3,0 0 0,0 0-6,0 0-11,0 0-6,0 0-7,-23-25-5,23 25-7,-23 0-7,23 0-5,-31 4-5,31-4 0,-34 11-7,21-4-4,-3 0-1,4 3-2,0-1-4,2 1-2,2 1 3,8-11-2,-6 25 1,6-12-2,0-13-4,7 32 2,0-16-1,9 3-2,-4 0 0,5 0 4,1 2-6,4 0 1,2 2 6,-3 0-1,4-2-4,-4 2-1,1-3 1,-4 3-2,0-3 4,-1-2-2,-5-1-11,-3 3-4,-2-5-8,-5-1-6,-2-14-5,-5 24-2,5-24 4,-13 22-2,3-14 0,-3 0 1,13-8 5,-27 5-5,27-5 4,-23-1 3,23 1 0,-24-10-1,24 10 4,-21-15-1,15 6 1,6 9 2,-11-20 2,11 20-2,-3-24 4,3 24-1,5-26 3,-1 13 0,-4 13 1,9-26 0,-3 15 0,-6 11 3,6-22 2,-6 22 2,9-15 3,-9 15 2,4-15 2,-4 15 3,4-14-4,-4 14-7,0 0-9,4-15-6,-4 15-14,0 0-19,0 0-18,0 0-29,0 0-32,0 0-30,-8-22-31,8 22-44,0 0-120,0 0-265,0 0-118</inkml:trace>
  <inkml:trace contextRef="#ctx0" brushRef="#br0" timeOffset="587943.4352">7884 16421 1725,'-13'-3'-14,"13"3"10,-20-8 19,20 8 25,-15-4 23,15 4 12,0 0-4,-18-6-9,18 6-8,0 0-10,0 0 10,0 0 5,0 0 3,-10 21 1,10-21 7,6 26 4,-6-26-6,12 35 1,-2-12-6,-2 0-1,2 7-4,1-2-8,-1 3-2,1 0-6,0 1-5,-1-3 1,-2 1-5,2-1-2,-4-4-2,0-2-2,0-1-4,-2-4-13,-2-1-1,2-2-5,-1 0-4,-3-15 0,0 19-11,0-19-5,0 0-1,-7 15-9,7-15-2,0 0-1,0 0 3,0 0 1,0 0 4,-28-34 6,28 34 5,-6-20 5,6 20 1,-2-26 0,2 26-2,4-24 0,-4 24 1,12-25-3,-4 15 1,2-1 1,5 1 4,0 3-3,2-1-1,2 3 2,0-3 0,5 3 0,-3 0 2,2-1-1,-1 1-10,1-3-5,-6 3-3,3-1-1,-4-1 0,0-3 2,0 0-1,-4 1 2,-2-3 0,-1-1-6,-3 0 0,-2-2 0,-4 15 1,0-34 4,0 19-1,0 15 4,-4-31 0,0 15 9,4 16 12,-4-23 3,-3 12 7,7 11-1,-6-20 0,6 20-4,-10-10-1,10 10 1,0 0 4,0 0 8,0 0 2,0 0 6,-30 22 4,26-8 3,0 3 13,1 2-3,3 1-2,-3 7-2,3 0-3,0 2-1,0-1-2,3-1-6,2-1 3,-2 2-5,4-2-2,1-3-2,0-3-2,2 0 1,2-4 2,-1-1-4,1-4 0,3 0-6,2-7-5,-1-1-1,2-3-9,-18 0-7,34-7-3,-17-3-5,2 0 2,-3-4-1,2-1-1,-6-2 4,-2 5 1,1-2 2,-4-1 1,-1 2 3,0-1 9,-6 14 4,5-22 3,-5 22 2,2-21-1,-2 21-3,-2-17 0,2 17-6,0 0 1,-15-10 2,15 10-5,0 0 3,0 0-1,0 0 2,-33 20-2,33-20 0,-12 18 0,7-7 0,5-11-1,-5 28 3,5-15-3,0-13 1,5 28 3,3-15 2,1 1 1,-1-1-2,5-4-1,-1 2-5,3-3-2,0-5 0,1 1-6,2-3-1,-18-1 3,37-3 1,-21-2-1,0-3 2,2-3-1,-3-5 1,-1 1-1,-5 0 3,-3-3-4,-4-1-2,0 1 0,-2 0 3,-6-1 1,0 3 1,-9 1 2,0 0-3,-2 4 1,-2 0-1,2 5-1,0 0 1,17 6-1,-29-4 0,29 4-4,-24 2 3,24-2 0,-14 8-2,14-8-2,0 0-2,0 0-5,0 0-7,0 0-1,0 0-4,31 30 2,-16-28-5,-15-2 6,35 0 0,-17-2 1,3-2 2,-2 0 2,2 1 4,-2-3 0,-2 0 3,1-1 3,-2-3 8,1 3 9,-1-1 7,-2 0 9,-2 1 6,1-1 6,-13 8 2,19-11 4,-9 6-1,-10 5-4,16-7-5,-16 7-1,0 0-5,20-6-5,-20 6 3,0 0 3,31 13 2,-17-5-2,1 2 0,-2-1-4,4 4 5,2 3-2,-4 1-4,-1 0-2,-1 2 1,0 1 0,-5-2 1,-1-1-7,-4 1-5,-6-1-7,-4 0-13,-3 0-15,-8-3-4,2 1-10,-3-4-7,-2-1-13,-2-2-8,3-4-12,-1-3-8,2-2-14,19 1-9,-36-11-15,21 3-21,5-4-11,1 0-10,4-2-10,1-6-8,4 1-11,2-2-6,5-2-389,-2-1-90</inkml:trace>
  <inkml:trace contextRef="#ctx0" brushRef="#br0" timeOffset="588158.0113">8855 16578 1520,'12'-23'-54,"-2"8"21,-2 3 32,-1 3 26,-7 9 27,16-11 29,-16 11 17,0 0 26,0 0 6,31 12 6,-25-2-5,4 5 1,1 3-5,-3 0-10,3 3-11,0 1-4,-2 6-8,1 0-6,1 5-12,-1-2-5,-4 1-2,1 0-14,-1-3-26,-5-2-29,2 2-34,-3-7-45,0-1-39,2-2-39,-2-1-23,0-18-35,-2 22-65,2-15-89,0-7-258,0 0-125</inkml:trace>
  <inkml:trace contextRef="#ctx0" brushRef="#br0" timeOffset="588367.0823">9063 16924 1717,'5'-23'43,"-5"23"5,4-18 0,-4 18-4,11-19 8,-3 7 8,0 2-1,4 1-5,2-1-9,3 0 1,2 1-5,2 1-4,-3 1-27,0-1-29,-2 1-49,0-1-64,-3 1-161,-13 7-317,12-18-108</inkml:trace>
  <inkml:trace contextRef="#ctx0" brushRef="#br0" timeOffset="589302.7397">7147 15716 1542,'0'0'-90,"0"0"17,4-16 18,-4 16 15,0 0 16,0 0 18,0 0 15,0 0 4,6-17 5,-6 17-4,0 0 0,0 0-2,0 0 3,0 0 3,0 0 0,0 0-2,0 0 5,0 0 2,4-14 6,-4 14 3,0 0 13,0 0 4,0 0 8,0 0-3,0 0 3,0 0-3,0 0-1,0 0-7,0 0-5,0 0-6,0 0-2,0 0 0,0 0 1,0 0 4,0 0-3,0 0-1,0 0-4,0 0-1,0 0-4,0 0-1,0 0-2,0 0-1,30 22-3,-30-22-13,0 0-14,17 9-12,-17-9-5,0 0-7,20 3 0,-20-3 0,0 0 8,18 0-1,-18 0 4,0 0 6,0 0 4,20-8 14,-20 8 8,0 0 15,0 0 14,14-7 7,-14 7 14,0 0 9,0 0-2,0 0-1,13-8-7,-13 8-5,0 0-8,0 0-6,0 0-2,0 0-6,0 0 0,0 0 0,0 0 0,-9 38-3,9-38-4,-15 26 1,8-12-3,-5 3-1,0-1-1,3-1-2,-2-2-1,1 1-1,0-3-2,0 0-4,10-11 1,-13 17-3,13-17-1,-12 16 2,12-16-2,-6 11-1,6-11-1,0 0 1,-2 16-1,2-16-2,0 0 1,18 17-1,-8-9-1,3 1 0,-1-2-1,3 3 2,4 2 1,3-3-4,-2 4 2,4-1 1,-3-3 2,1 2-1,-2 1-8,-3-5-20,0 1-19,-4-2-12,-2-1-6,-11-5-2,21 8-10,-21-8-27,0 0-3,0 0-4,0 0 14,0 0 1,0 0 15,0 0 6,0 0 9,-45-37 9,33 28 22,-3 0 14,4-2 28,-1 1 19,0 1 14,12 9 7,-18-15 9,12 7-3,6 8-7,-10-16-7,10 16-4,0 0-8,0 0-4,26-22-1,-8 15-1,9 7 7,7-2 8,8 2 1,5 0 0,3 0 0,12 0-1,1 2-6,6 0-1,-5 3-3,0-4-1,0 3-2,-5-1-3,-8-2-20,-8 1-19,0 0-16,-10-2-14,-3 2-3,-6-2-3,0-2-31,-7 0-24,-17 2-12,23-7-9,-23 7-9,15-9-2,-15 9-8,6-11-6,-6 11-8,4-15-6,-4 15-2,1-17-300,-1 17 27</inkml:trace>
  <inkml:trace contextRef="#ctx0" brushRef="#br0" timeOffset="589798.4343">8319 15840 1134,'4'-21'-82,"-4"21"13,6-20 10,-6 20 10,6-22 12,0 11 12,0-1 13,-6 12 11,9-23 16,-2 14 17,-7 9 26,10-17 9,-6 7 17,-4 10 5,6-15 7,-6 15 6,3-17-8,-3 17-10,0 0-7,0 0-8,-13-26-9,13 26-2,-15-10-4,15 10-8,-15-7-5,15 7-6,-18 0-2,18 0-7,0 0-3,0 0-4,-30 10-4,30-10 3,-9 15 1,9-15 0,-2 21 6,2-21 9,7 29 4,-1-12 2,4 2 8,6 1 3,0 2 6,3 1 2,3 0-3,1 0-4,0-3-9,1 2-1,-3-1-3,-1-1-5,0-4-1,-6-1-3,0 2 1,-6-3-14,-2-1-18,-2-1-20,-4-12-21,0 0-11,-14 29-12,4-24-8,10-5-2,-29 10-9,16-8 3,13-2 6,-23 0-1,23 0 7,-25-10 8,25 10-1,-17-16 9,13 3 6,4 13 0,-4-24 6,4 7 3,0 17 10,8-41-2,-1 20 7,3-1 12,-1-2 12,1-1 13,-1 3 10,-1 1 18,-2 0 7,-2 2 9,0 2 3,-4-1-3,0 18-3,-6-24-11,-2 12-5,-3 4-5,11 8-3,-25-13-3,10 12-5,15 1-28,-30 3-24,15 3-28,15-6-31,-25 15-22,17-5-10,-1-1-10,9-9-23,-6 17-60,6-17-251,0 0 30</inkml:trace>
  <inkml:trace contextRef="#ctx0" brushRef="#br0" timeOffset="590763.4999">8691 15683 1315,'0'0'29,"6"-11"19,-6 11 18,0 0 17,6-17 10,-6 17 3,0 0-5,0 0-16,4-15-7,-4 15-8,0 0-7,0 0 5,0 0 1,0 0 3,0 0-5,4 48 2,-4-31-4,4 0-9,-2 2-1,0 2-5,0 0-1,0-2-5,0 2 0,-2 0-3,2-3-3,0 0-4,0-1 0,-2-17-3,2 28-5,-1-17 0,-1-11-2,3 18-4,-3-18-16,0 0-7,0 0-5,4 14-5,-4-14-8,0 0-1,0 0-4,0 0-2,0 0 1,25-41 7,-18 30 1,4 0 0,1 0 3,2-1 1,-2 0 2,3 4 6,0-1 5,0 4 12,1-1 8,0 2 9,-16 4 5,29 0 2,-29 0 5,25 4 3,-14-1-1,-11-3 2,21 12-2,-12-4 4,-9-8 2,8 15-4,-8-15-3,-2 17-3,2-17-8,-15 18-4,4-8-2,11-10-4,-25 15-2,11-10-2,-2 2 3,2-3-2,1 2-3,13-6 5,-22 8-4,22-8-3,-20 8-1,20-8-1,-13 5-5,13-5 4,0 0-1,0 0 0,-9 10 2,9-10-3,0 0 4,0 0-2,0 0 4,36 5-2,-36-5 2,26-3 0,-26 3-1,38-8 1,-17 2-1,3-4 2,-1 1 5,0-2 4,2-7 0,1 3-1,-3-4 1,-1 0-3,-6 1 2,1 0-3,-4 1 10,-2-1 6,-3 3 3,0 0-1,-1 2 5,-7 13 0,7-22-2,-2 11-4,-5 11-5,0 0-6,0-18 3,0 18-5,0 0-3,0 0 1,0 0-4,0 0 1,0 0-2,0 0 1,-31 41-2,31-25 0,-2-1-2,2-15 2,0 29 1,2-14-1,2-1 4,2 0-4,1-1 1,2-1 3,-1-2 0,4-1 0,1-4 1,2-1 2,0 0-2,-15-4 1,32-1 1,-16-6-5,-2 0 1,7-6-1,-5-5-1,2-1-1,-3-8-4,2-1-6,-4-4-6,-4-5-2,0-2-4,-2-4-3,-3 0 0,-3 0 1,-2 0 2,-1 5 7,0 1 10,-3 9 6,3 2-1,-3 1 2,1 5-10,2 5 3,-2 2-1,4 13-2,0 0 2,-14-7 3,14 7 11,0 0 2,-16 34 18,12-15 3,0 5-2,3 4 8,-4 1-2,3 3-8,0-1-2,2 2 4,0 2-1,0-3-6,0-2-5,0 1-1,-3-3-24,3 1-26,0-5-36,-2-2-39,-3-3-41,3 0-27,-2-4-33,0-2-21,4-13-16,-8 17-37,8-17-47,-11 8-318,11-8-142</inkml:trace>
  <inkml:trace contextRef="#ctx0" brushRef="#br0" timeOffset="590979.0071">9326 15865 1707,'0'0'-40,"0"0"16,0 0 23,0 0 14,0 0 19,0 0 6,0 0 9,0 0-3,0 0-4,0 0-4,0 0-3,41-20-11,-22 17-30,-1 1-46,2-2-55,-1-1-77,-1-3-355,2 1-44</inkml:trace>
  <inkml:trace contextRef="#ctx0" brushRef="#br0" timeOffset="591199.285">9718 15724 1552,'-11'5'38,"11"-5"23,0 0 24,0 0 38,-14 9 15,14-9 6,0 0-4,0 0-10,0 0-1,0 0-6,0 0-10,0 0-12,0 0-9,0 0-7,0 0-14,0 0-29,0 0-34,0 0-44,0 0-57,0 0-55,55-7-44,-55 7-44,0 0-101,10-4-127,-10 4-104,0 0-69</inkml:trace>
  <inkml:trace contextRef="#ctx0" brushRef="#br0" timeOffset="591411.3494">9824 15608 1548,'0'0'4,"-6"-17"30,6 17 31,-5-16 31,5 16 25,0 0 14,-4-21 1,4 21-13,0 0-13,0 0-16,-2-15-10,2 15-5,0 0-10,0 0-5,0 0-4,0 0-6,21 38-5,-18-21-12,-3 4-37,-3 4-53,-3 4-73,-3 2-69,-8 7-143,-8-1-142,-3 1-122,-17 8-102</inkml:trace>
  <inkml:trace contextRef="#ctx0" brushRef="#br0" timeOffset="592171.4294">10216 16709 1518,'0'0'-99,"0"0"12,0 0 15,0 0 14,0 0 13,29-36 11,-21 30 13,-8 6 10,18-8 17,-18 8 11,14-7 21,-14 7 15,0 0 18,16-8 13,-16 8 4,0 0 2,13-5-3,-13 5 4,0 0-2,0 0 4,0 0 1,0 0 1,12-8-1,-12 8 2,0 0-2,0 0 1,0 0-3,0 0 0,0 0-9,0 0 4,0 0-4,0 0 0,0 0-3,0 0-10,0 0-5,0 0-13,0 0-5,0 0-3,0 0-5,0 0 0,0 0-2,24 13 3,1-11-7,8 0-1,10 0-5,3 2-3,12-2-3,-1 0-2,3-1 3,-4 1-7,5 2-1,-14-2 0,0 0-4,1-1-17,-8 2-13,-8-2-12,1 1-8,-6 1-9,-4-3-15,-2 1-13,-2-1-14,1-1-38,-20 1-50,30-5-25,-30 5-17,21-5-31,-11-1-79,3 1-65,1-1-161,-14 6-60</inkml:trace>
  <inkml:trace contextRef="#ctx0" brushRef="#br0" timeOffset="593626.9336">11524 16532 1469,'20'-8'-13,"-20"8"25,13-8 25,-13 8 31,8-8 20,-8 8 2,0 0 6,4-18 1,-4 18-3,0 0-6,0 0 1,-25-20 4,25 20-1,-25-1 4,25 1-9,-34 5-5,16 3-1,5 1-3,-6 4-5,2 2-4,-1 2-13,3-1-2,7 5-6,-4 4 0,7-2-10,0 2-3,5-2 11,5 3-3,4-1 1,1-1-5,6 0-4,3-1-1,5-6-1,-3-5-5,5 1-1,-1-6-6,3-3 0,-4-4-3,3-2-2,0-3-4,-2-5-3,4-4-1,-3-3 2,-2-2-1,-1-6-2,-4-1 0,1-6-3,-2-4 1,-2-5-5,-6 7 2,2-2-4,-3 2-2,2 0 6,-7 4 2,-1 4 11,-2 0-1,2 6 14,0 1 3,-3 2 0,0 17-8,3-26-8,-3 26-10,0-21 5,0 21-1,0 0 0,0 0-4,0 0-2,0 0 7,0 0-4,0 0-5,-21 59 6,21-35-3,-2 3 3,4 2-4,0 0 2,2-1-1,2 5-1,5-4 4,2 2 0,-1-2 4,5-2-3,1-3-4,-5-5 1,6-2-12,3-3-1,-2-3-7,3-2-6,0-1-13,0-5-2,0-3-5,0-3-6,4-2 2,-2-1 5,-3-5 0,0-4 5,-1 3 1,-2-6 4,-3 0 0,-2-3 4,-2-1 4,-4 4 2,-2-4 4,-1 5 8,-2 1 6,-3 0 1,0 16 7,-3-27-3,3 27 0,-5-20-1,5 20 1,-8-12 2,8 12 0,-11-8 6,11 8 3,0 0 3,0 0 4,-37 20-4,29-11-3,-3 2 4,4 3-9,-1 1 2,6 0 2,2-15-3,-4 30 2,2-15 1,2-15-3,4 27-1,-2-16 6,-2-11-3,10 24 1,-3-16-2,-7-8 0,15 11-1,-15-11 0,19 6 3,-19-6-8,0 0 2,29-8 0,-17 1-3,-12 7 1,23-19-2,-14 7 0,3-2 0,-1 1-1,-3-1 9,0-1-5,1 2 7,-3 0-4,-2 0 9,-4 13 1,11-19 9,-11 19-3,6-16-8,-6 16 1,0 0-11,0 0-2,9-7 5,-9 7-8,0 0 1,0 0 1,0 0-1,0 0 1,2 50-1,0-35-2,2-1 3,0 0 0,-4-14-2,10 29 3,-1-17 2,2 3 0,-1-2 4,3-2-5,1-1-6,1-3-2,3 0 0,0-4-16,2 1 10,3-4-2,-2-2-5,5-3 7,0 0-7,1-4 1,5-5 3,-5-2 2,3-3-5,-2-7 1,-5 4-1,-1-5 2,-4 1-2,-2-1 2,-6 4 3,-2-1 5,-6 6-2,-2-1 1,-6 2 4,6 17-5,-18-27 4,2 14-2,2 3 5,-1 4-2,1 3 2,14 3-6,-24-5 6,24 5-7,-22 8 0,22-8 5,-14 16-5,14-16 0,-1 22 8,2-7-6,6 3 5,0 3 4,3 0-5,2 0-2,-1 2 2,2-3-1,-2 4 2,5 2-2,-4-1 2,-4-3 2,-3 4 7,2-4-6,-3-1 2,-8 1-9,-3 2-8,0-3-8,-3-2-13,-2 0-5,-2-2-1,1-1 2,1-5-7,2-2 5,-4 0-14,4-4 2,10-5-2,-15 0 0,15 0-1,0 0 5,-11-19 0,11 19 0,0 0 5,15-46-2,-4 27 5,5-6 0,3-1 5,3-3 3,6-2 3,0 1 4,-3-1 2,4 3 3,-6 3 2,-2 0 10,-1 4 10,-3 2 17,-4 1 16,-3 4 8,-2 2-4,-3-1-5,-5 13-7,0 0-2,-7-24 0,7 24-2,-18-11-3,18 11-3,-20-3-3,20 3-3,-20-2-2,20 2-2,0 0 1,-18 12-3,18-12-1,-5 15 2,5-15 1,0 0 3,18 39 6,-11-19 6,7 1-2,-1 2 7,4 4-1,-3 2-1,3-1-4,-2-1 3,-2 3-2,4-2 0,-5 1-4,-4-4 2,1 0 1,-5-3-4,1-1-14,-5-5-16,-3 2-41,3-18-48,-14 26-56,5-17-56,-3-3-78,1-4-131,11-2-62,0 0-118,-32-10-101</inkml:trace>
  <inkml:trace contextRef="#ctx0" brushRef="#br0" timeOffset="594046.415">13892 16497 1509,'0'0'-80,"16"-3"19,-16 3 15,0 0 18,17-10 16,-17 10 12,0 0 15,0 0 3,15-7 14,-15 7 7,0 0 12,0 0 8,0 0 12,12-8 8,-12 8 7,0 0 7,0 0 6,0 0 10,0 0 3,2-17-2,-2 17 1,0 0-7,0 0-1,0 0 1,0 0-2,-9-27-12,9 27-7,-12-7-4,12 7-6,-18-4-9,18 4-3,-32 5 1,13 3 3,-3 5-10,-1 7 1,2-1-9,-3 6 4,10 1 11,1 4-1,0 3-7,13-2-4,0 1 3,10 4 3,6 3-8,8 0-4,0-5-12,8-3-21,0-2-28,4-5-32,-4-7-38,2-3-48,-7-6-58,5-4-62,-11-6-144,-1 2-148,-1-7 45,-5 0-128,-3-5-128</inkml:trace>
  <inkml:trace contextRef="#ctx0" brushRef="#br0" timeOffset="603584.3405">4076 10006 64,'-30'0'52,"15"-2"-21,15 2-5,-27-2-7,27 2 1,-30-3-2,14 1-1,-2-1 3,18 3-2,-35-3-2,18 1-3,-2 0-1,-3 0 3,0 2 0,0-2 7,-1 1-2,-7 1 1,2 0 0,-3 0-3,-1 0 0,-2 1-4,-6 1-4,-3 2 2,-1-2 2,-3 1 4,3 4-3,-3-4-5,3 4 2,-3-2 0,5 3-4,-9-1 1,8 1-1,1 1-3,2 3 2,0-3-2,1 3 1,3 0-4,-1 2 2,0 1-1,0 5 1,-7 0-1,4 1-2,-1 3 5,0 2 0,-12 9-6,1 1 4,-2 0 0,1-2-4,-2 2 0,3-2-1,-3 2 0,3 1 5,1-3 1,-2 4-4,9-7-1,-7 6 3,9-4-3,-7 5 0,7-5 3,6-2-4,2 1 4,-13 9-2,10-4-1,7-3 3,-2 1-1,-8 9 4,3 6 0,5-8-5,-1 14 4,1-2-3,2 2 3,1 1-1,1 5 4,-1-6-5,4 6 5,-3-1 4,1 0-1,3 1 2,-2 1-2,1-2-4,2 0 4,1-7 0,5-8 5,-8 16-10,2-1 7,0 2 3,3-12 1,-2 16 1,-2-4 0,1 2-8,-3-3 8,5 1 4,2-9-7,4-7-1,1 3 1,-2-3 2,3 3-8,3 0-3,-1 1 0,1-2 3,1 1-1,3 0 0,0 0-2,0-1 2,2-7-1,2 2 1,0 0 2,-2-1-4,4 1 1,0 0-6,0 2 9,0-1 0,0 9 4,4 3-7,-4 0 2,2 4-1,0 21-2,0-15 7,2-8-4,0-2-5,0 2-2,0-4-2,3 1 7,-3-4-3,4 2 3,-1-5 0,0 1-4,1-4-3,-2-5 5,0 0-3,2-1 3,0-1-2,-3-2-2,4 3 1,-1-2 4,3 2 1,0 6-2,0-3 0,1 5 0,2 0 0,0 3-4,4 16 9,2 0-6,-1 0 2,-1-4-1,0-7 5,-4-3-8,6 10 8,-3-7-8,-3-7 4,2-1 2,-2-1-6,3-1 8,-2 0-10,2-2 6,0 0-3,0-4 13,3 2-11,0-2-6,1 2 4,1-3 3,0 2-3,4-2 1,8 14 4,-9-7-1,1-5-5,-3 1 8,10 11-7,-4-10 1,-4-4 0,2 0-1,1 1 0,10 9 2,2-4 0,0 0 1,3 1-3,-7-8 1,10 5-14,3 1-4,-2-5 1,-5-4 4,4 5 5,-3-6 1,-7-5 0,0 2-5,0-4 5,0 5 5,-2-3-3,2 2-1,0 0 2,0 2-8,11 6 8,-9-4 3,-5-5-6,3 0 6,15 12-3,-2-4 5,2-2 1,2 1-2,-8-6-4,9 2 2,-1 2 2,3 0 1,-1-2-7,-7-7 4,-3-2 2,14 5-2,-11-2 4,-1-5-2,13 5-6,-7-4 2,-9-2 5,5 0-4,12 8 3,-8-7 1,-6-5-5,-1 4 6,18 6-3,-12-5 0,-5-2 0,2-1 0,17 7 2,-11-4-1,13 2-2,-3 2-4,3-2 6,-1 2 3,2-4 2,1 3-6,-1-4 1,3 2-6,0 1-7,0-4 4,3 4 3,-2-3 2,-3 0 2,4 0-7,-6-3-5,4 4 2,-2-4 3,0 4 2,1-3 1,2 0-5,-1 2 5,1-4-3,-12-2 2,-7-2 4,1-1-1,1 0 1,1-1 6,0-2-15,21 6 13,-14-4 3,-5 0-2,-2-4 0,3 1-2,-3 0 3,2-1-1,-2 1-4,-1-4 5,1 1 1,0-2-1,-2 2 2,2-3-10,-2 1 5,2 1 6,-7-1-5,0-2 1,1-1 4,6 4-6,-7-4 3,1 0 3,9-2 3,1 2-1,1-2 2,-1 1-2,1-3-2,3-1-4,-2 2 1,4-2-1,-2 2-1,20-4 1,-15-1-2,-9 3 2,3-4 0,21 2-2,-18-1-1,-6 3 5,1-4-1,1 5 3,20-7 2,-13 4-1,13-4-2,-3 0 1,1 0-1,0 1 0,1-4 5,-1 3-3,-3-3-4,-11 3 1,10-1 1,-12 1-3,-7-1-2,16-3 3,-7 1-1,-7 6-4,17-8 5,-12 5 0,11-4-8,-13 2 5,-6 4 1,3-1-1,-1 0-5,1 0 5,21-1-2,-2-5 1,-14 5-2,9-4 2,-9 0 1,-9 4-5,3 0 3,-5-3-1,22-2 1,-6-4 0,-9 3-3,-12 2 0,16-8 5,-7 5-2,10-5 10,-14 3 1,11-4 2,-13 3-5,-5 3 1,18-10 6,-4 0 2,-1-1 1,0-2 1,2 3-2,-1-5-2,-1 2-1,-2 2-2,3-5 0,-14 9-3,-4 2 3,0-2 3,0 2 2,-5 0 0,2 1 3,-2-4 9,1 2 0,-3 2-1,1-5-2,-1 1-2,-5 0 4,5-1-1,-1-2-3,-3 1 0,-1-4-3,3-1-4,8-13-1,3-2-1,-3 2-1,2-2-4,-3 4-1,3-2 0,-1 3-2,-10 4 1,-3 8-4,0-3 1,4 0-1,-4 2 0,3-1 0,-3-2 3,-1 3 3,-2-1 1,4 2-3,-4-1 1,1-3-2,-1-2-1,1 4 0,4-2 0,-5 0-3,2 0 0,11-13-4,-1 0 3,-8 6-6,-3 4 2,7-13 3,1-3 0,-1 3-1,0-2-1,-6-3 2,-4 8 10,-5 7 4,3-3 2,-6 3-2,4-4 6,-3 0-1,0 1 2,-1-1-3,-3-1-2,2 0 1,-1-4 0,12-11-2,-8 7-3,-5 5-3,8-14 1,-4-4-3,2 3 1,-2-2 1,0-5-3,-1 0-3,-5-3 0,1-2 3,-2-2-2,-4-2 0,1 0-2,-4-3-1,-2 0 1,-4 12 0,2 9-1,-4-19-2,-4 3 0,-1 2-2,-4 2-1,-3 1 0,5 3 1,-7-4 1,2 0-1,-7-3-1,3 1-3,0 2 1,-6-3 0,-2 1 1,1 2-3,-6-2 2,2 2 2,-5-1-2,-2 7-3,-4-3 5,0 5 1,-7 1-7,-1 1 5,-7 4-1,0-1 1,-4 3-1,-3 0-2,1 0 1,-1 1 0,1 1 0,0 0 1,0 1-1,2 1-1,-2 3 1,0-1 2,-1 1-4,-2-1 3,-5 2-2,0 2 1,-5-4 1,-2 6-3,-3 1 3,-3 1-1,1 1 0,-2 3 2,-1 4-2,-1 0 1,4 0 1,2 5-2,0 1 0,3 0 4,-3 1-3,4 3 2,-6 0 1,-2 0-3,-3-2-2,-4 2-3,0-3 5,-10 2 2,3-1-3,-2-1-1,-4 2-1,0-2-1,-4 3-6,0-4-4,-6 4 1,-5-1 4,-7 1-5,0 1 2,-4 0 1,6 2 1,-3 0-1,0 3-4,9-3-3,-6 1-2,1 4 0,-7-5 1,-4 2 4,-5-2-3,-4 2 0,-6 4 2,-2 0-4,-8 3-4,-39 4-3,-9-2-16,-7 5-7,-10 2-11,-1 2-10,8 3 6,4 0 2,34 0 5,4 0 10,2 5 1,7-3-17,8 3-19,4 1-24,12 0-29,9-3-48,10 1-310,3 1-2</inkml:trace>
  <inkml:trace contextRef="#ctx0" brushRef="#br0" timeOffset="607594.8798">15587 13337 448,'-23'-3'42,"23"3"-14,0 0-2,0 0 1,0 0 3,0 0 6,0 0-5,0 0-7,0 0 2,0 0 0,0 0 3,0 0-1,0 0-8,0 0 5,0 0-4,0 0 6,0 0 1,0 0 3,0 0 0,0 0-2,0 0-2,0 0 10,0 0-2,0 0 3,0 0 23,0 0-5,0 0-5,0 0 2,0 0-14,0 0-8,0 0-6,0 0 3,0 0-5,0 0 2,0 0-11,0 0 1,0 0-2,0 0-1,0 0 4,0 0 2,0 0 7,0 0-3,0 0 3,0 0 1,0 0 5,0 0-2,0 0 5,0 0 3,0 0-2,0 0 2,0 0 1,0 0-2,0 0 0,0 0-5,0 0 0,0 0-2,0 0-3,0 0-5,0 0 0,0 0-2,0 0-5,0 0 1,0 0-1,0 0-2,0 0-1,0 0 0,0 0-4,0 0-1,0 0 2,0 0-4,0 0 0,0 0 3,0 0-1,0 0 0,0 0-2,0 0 4,0 0-5,0 0-1,0 0 0,0 0 5,0 0-4,0 0 2,0 0-1,0 0-4,0 0-1,0 0 4,0 0 0,0 0-1,0 0-1,0 0 1,0 0-1,0 0 3,0 0-1,0 0 2,0 0-1,0 0 4,0 0 1,0 0 3,0 0-1,0 0 1,0 0-4,0 0 3,0 0-1,0 0-1,0 0 4,-8-10-1,8 10 3,0 0 4,0 0-2,0 0 4,0 0-3,0 0-1,0 0-1,0 0 0,0 0-3,0 0 0,0 0-2,0 0-2,0 0 1,0 0 1,0 0-5,0 0 2,0 0-3,0 0 4,0 0-2,0 0 0,0 0-2,0 0-2,0 0 2,0 0-1,0 0-1,0 0 0,0 0-3,0 0 2,0 0 0,0 0-2,0 0 1,0 0 0,0 0 0,0 0 1,0 0-4,0 0 4,0 0-1,0 0 0,0 0-1,0 0 1,0 0-1,0 0 0,0 0 1,0 0 0,0 0-1,0 0 3,0 0-4,0 0 2,0 0 0,0 0 0,0 0 1,0 0-1,0 0 0,0 0 1,0 0-2,0 0 2,0 0-2,0 0 2,0 0 0,0 0-4,0 0 0,0 0 3,0 0 1,0 0 1,0 0 5,0 0 1,0 0 2,0 0 1,0 0-3,0 0 2,0 0-2,0 0 0,0 0 3,0 0 1,0 0 0,0 0-3,0 0 2,0 0-1,0 0 0,0 0-1,0 0-2,0 0-1,0 0-2,0 0 0,0 0-5,0 0 2,0 0-4,0 0-1,0 0 0,0 0 1,0 0 0,0 0 0,0 0 3,0 0-1,4 43 7,-3-23 5,2 0-3,1 6 1,-4 0 0,2 4-1,-1 3 0,-1 4-4,4 5 6,-2 0 0,-2 2 10,0 4-2,0-3-3,0 9 2,-2-8-2,2-2 3,0-1-2,0-3-3,0 0-2,0-8 5,0-1-4,0-2 1,0-2 4,0-7-1,0 1-1,-4-3 5,4-2 9,0-16 4,0 27 1,0-27-2,0 23 1,0-23-3,4 19-10,-4-19 12,0 15-6,0-15-8,0 0-6,0 20-21,0-20-21,0 0-55,0 0-55,0 0-53,0 0-47,0 0-59,0 0-120,0 0-108,0 0-69,-17-50-96</inkml:trace>
  <inkml:trace contextRef="#ctx0" brushRef="#br0" timeOffset="609382.4897">15693 13554 1614,'0'0'-49,"-10"-15"26,10 15 0,-9-14 25,9 14 17,-11-13 10,11 13 13,-8-14-2,8 14-5,-10-9-3,10 9-6,0 0 0,-10-12-8,10 12 0,0 0-5,0 0-2,-12-11-2,12 11 1,0 0-3,0 0 1,0 0-2,0 0 3,0 0-1,-10-11 7,10 11 4,0 0 4,0 0 6,0 0 5,0 0 2,0 0 3,0 0 3,0 0 0,0 0 2,0 0 0,0 0-2,0 0-1,0 0 1,0 0 1,0 0-2,22-15-5,-22 15-3,28-3-3,-6 3-3,3 0-2,5 3-3,4-3-4,9 2 2,1-2-4,3 3-3,1-1 0,7 1 2,2 0-6,1 1 0,3 0 0,3-3 1,3 3-4,22 0 0,-1 0 1,0-1 1,3 1-3,-2 0 2,4 0 2,2 0 6,1-1 0,1-1-3,-4 1 0,0 1-1,-5-1 1,-10 1-4,-13-3 1,-1 6-1,-1-4 0,1 1-2,-3 2 1,0 0-1,1 1-3,-1-2 4,1 3-4,16 1 4,-10 2-3,-9-6 2,5 3-1,19 1-2,-1 2 2,0-4-2,3-1 0,-12-2 0,-10 1-1,3 1 0,-1-3-1,-3 0 1,1 0 3,0 1-5,-1 0 2,-1-3-1,1 1 4,-3 0-7,-2 0 3,3 1 0,-1-2-1,2 1 0,-1 0 0,1 1 0,5-1-1,-1 1 0,25 1 2,0-4 2,-15 5-5,-7-3 4,-3-1-4,-2 4 4,1-3-3,-1 0 1,-1 1 0,-5-1-1,2 2 3,-10-4-3,-1 2 4,2 2-3,-3-2 2,-1-2-3,2 1 1,-1 1 0,2 0-1,-3-2 3,1 2-2,-1-2 2,-3 0-2,-1 2 2,-6-4 1,0 2-1,-3 0 2,-2-2-1,-3 0 2,-6 2 1,2-2 9,-5 1 7,0-1 7,-2-2 8,-17 4 0,27-4-8,-27 4 2,24-4-4,-24 4 3,19-3-8,-19 3 5,17-2-10,-17 2 3,0 0-1,21-2-9,-21 2 2,0 0-1,17-2-3,-17 2 3,0 0-10,0 0 5,0 0-7,0 0 2,21 0-3,-21 0-2,0 0 2,0 0 0,0 0 2,0 0 2,9 15-4,-9-15 8,0 0-9,-2 25 6,2-25 4,-5 27-1,3-9 11,-2 2-1,0 6 1,-1 2 0,1 5-1,-2 6 3,0-2-6,0 4 2,-1 1 1,2 0-1,1 1-2,0 1-5,1 0-2,2 2 5,1-1-1,0-1-3,-2 2 0,4-5 2,-2 0-1,0-3-2,0-4-1,0-1 2,0-4-3,0 0 4,0-3-3,-2-4 5,2-1-9,-2-4 4,2 1 8,-2-1 6,2-17 2,-3 26 4,3-26-6,-2 20-8,2-20 10,-4 20-9,4-20 0,-6 19 3,0-12-3,6-7-1,-13 14-3,2-8 5,11-6-5,-26 12-3,8-7 3,-1-1 1,-1-2 1,-2 1-10,-6 0 2,-2-2-2,-3-1 0,-3 0 2,-9-1-3,-1-2 6,-11-2-9,-5-1-10,-21-1 5,-6-3-4,-2-1-1,-2 1 3,-1-4-5,2 3-1,1 0 6,-5-3-4,4 1-1,2 1 5,-1 0-5,4 2 5,0-4-4,-2 3 1,2 0 0,-5 0 1,4 1 1,-3-2-1,2 2 3,2-1-3,-2 0-2,3-1-1,1 0-4,2-1-2,-4 2 2,4-2 0,2 0 4,-2 0-3,4-2-3,-1 3 7,3-4-2,2 3 2,-4-1 1,3-3 2,-3 4 0,2-3 1,-2-1 0,0 5-2,1-4 3,2 0-2,10 6 2,9-2 2,-17-1 2,9 2 1,9-1 1,-1 0-2,-1 2 0,1-2 2,3 0 0,1 1 3,0-2-1,0-1 0,-1 3-2,4-3 2,-1 0-3,0 2 4,3 0 1,-3-1-3,2 2-1,0-2 1,8 4 1,0 1-1,1-1 4,-3 2-5,5 1-1,-2 1 6,2-3-4,6 5 0,3-2 1,-1 0 0,1 0 1,5 3 2,2 0-1,3-1 1,0 1 1,19 2 0,-29-6 0,15 4 2,14 2-4,-22-5 2,22 5 0,-19-2-1,19 2-2,0 0 2,-26-6-9,26 6-13,-18-4-7,18 4-6,-24-4 0,8 1 3,16 3 2,-33-5 0,19 3 5,-6-1-1,20 3 4,-34-2 2,15 0 2,-1-2 0,2 3 4,0-4-1,18 5 2,-35-5 2,16 1 1,2 1 1,3-1 1,14 4 1,-30-8 0,15 6-1,15 2 1,-25-6 2,25 6 0,-20-5-2,20 5 1,-17-7 1,17 7-2,-14-2-4,14 2-5,0 0-6,-17-7-6,17 7-9,0 0-9,0 0-8,-17-4-18,17 4-12,0 0-21,0 0-28,0 0-30,0 0-51,0 0-439,0 0-147</inkml:trace>
  <inkml:trace contextRef="#ctx0" brushRef="#br0" timeOffset="610314.9439">16119 13730 1665,'-16'-11'-84,"16"11"15,0 0 29,0 0 25,-7-11 10,7 11 28,0 0 21,0 0 17,0 0 6,-2-19 10,2 19 11,0 0 4,0 0 5,0 0 1,2-22 6,-2 22-2,0 0-8,0 0-6,0 0-13,0 0-8,0 0-12,0 0-7,0 0-6,0 0-6,0 0-1,0 0-4,0 0-4,0 0 0,0 0-2,0 0-3,10 66-1,-8-45 0,0 0-4,0 5-4,-1-2 3,5 0-2,-3-2-1,-1-4-2,0 0-2,0-1 2,0-4 0,-2-13 0,2 22 5,-2-22 0,4 18 1,-4-18 2,0 0-8,0 0 2,0 0-2,0 0-5,0 0 0,0 0-10,0 0-6,0 0-3,0-58-6,0 39 3,0 1-2,2-1-2,0-3 1,1 2 0,2-3 4,1 0-5,2 2 4,0 2 2,2-2-3,3 4 1,0 0 3,2 4-2,-1-1 1,5 2 2,-2 3 0,0 2 0,3 1 2,-4 1 1,2 3-1,-18 2 4,37 4-2,-17 1 2,-6-1 3,4 3 0,-5-1-7,-2 2 3,-1 1-3,-10-9-5,10 17-8,-10-17-2,0 19-5,0-19-1,0 0 0,-15 28 3,6-17-2,-1-6 6,10-5 3,-20 13 4,10-7 3,10-6 3,-21 8-3,21-8 2,-16 3 2,16-3 0,0 0 2,0 0-2,-20 0 2,20 0-1,0 0 2,0 0-3,0 0 1,0 0-3,0 0 6,0 0-4,0 0 1,0 0 0,55 6 3,-43-1-3,4 3 7,-2-1 1,3 6-4,-2-2 5,-3 0-1,1 4 4,1 0-1,-6 1 4,-3-1 0,0 0-1,-5-15 4,-5 27 1,5-27 0,-10 26 0,-1-14-1,-1-2 1,-2-3-3,-3-1 4,-3 0-1,0-4-8,-2-2 7,1-2-1,-2 0-4,4-5 2,-3 3-10,4-4-15,0-2-18,4 0-16,3 1-26,2-2-28,9 11-28,-6-21-26,6 21-47,5-23-378,-1 14-85</inkml:trace>
  <inkml:trace contextRef="#ctx0" brushRef="#br0" timeOffset="610693.2576">16599 13723 1567,'0'0'-36,"10"-15"7,-10 15 8,0 0 29,8-9 20,-8 9 15,0 0 7,0 0 3,12-12 7,-12 12 2,0 0 1,0 0 4,0 0-7,0 0-3,0 0-6,0 0 1,0 0 6,18-3 4,-18 3 4,0 0-1,0 0 5,4 30 8,-4-30-1,4 23-4,-2-8 14,0 0-8,0 2-8,0 3-2,0-2-9,1 1-3,-3 3-6,2-3-1,0-1-10,0-1-1,0 1-1,0-1-6,-2-17 0,2 28-7,-2-16-1,0-12-10,4 21-18,-4-21-21,1 17-25,-1-17-23,0 0-34,10 12-38,-10-12-33,0 0-26,0 0-24,36-24-50,-23 13-72,-2-4-266,0 0-114</inkml:trace>
  <inkml:trace contextRef="#ctx0" brushRef="#br0" timeOffset="611193.2462">16886 13808 1638,'0'0'-31,"0"0"26,8-10 24,-8 10 30,0 0 19,0 0 14,8-12 13,-8 12 6,0 0 5,0 0-3,0 0 3,0 0-6,0 0-12,0 0-11,0 0-8,0 0-10,0 0-2,0 0 3,0 0-3,0 0-1,0 0-2,0 0 1,4 40-17,-4-40-1,0 28-4,0-11 4,0-1-8,0 4-5,0-3 0,0 0-3,0 0-3,0-17 0,0 26 1,0-26 1,0 23-7,0-23 4,0 19 2,0-19-3,2 16 3,-2-16 12,0 0 12,0 0-7,0 0-2,0 17-1,0-17-9,0 0 0,0 0-2,0 0-4,0 0-4,0 0-2,-2-58-9,2 58 3,0-26-2,2 10 0,2 1-6,-2-2 4,-2 17-4,6-30 0,-4 15-2,2 1 4,-4 14-6,10-25-2,-3 16 1,1-3 2,-8 12-7,22-11 3,-10 5 2,6 5 1,0-2 0,-18 3 0,38 7-1,-17 2 5,1 0 2,1 6-2,-4 0 3,4 5 0,-5-1 0,-6 2 4,0 0-3,0 0 4,-8 1 2,-4-2 4,-2-2-7,-7 4-7,-4-5-13,-1 0-11,-6-3-13,-1-1-12,-2-4-15,0 1-21,-3-5-26,3-3-38,-2-2-43,6-4-53,-5-1-83,1-3-120,1-1-214,4-4-160</inkml:trace>
  <inkml:trace contextRef="#ctx0" brushRef="#br0" timeOffset="611645.2655">18585 13684 1609,'-10'-9'-143,"10"9"13,0 0 8,0 0-7,0 0-240,0 0 117</inkml:trace>
  <inkml:trace contextRef="#ctx0" brushRef="#br0" timeOffset="612616.9326">18226 13496 930,'0'0'-31,"0"0"5,0 0 5,-8-15 9,8 15 9,0 0 16,-9-11 2,9 11-3,0 0 3,-8-13 1,8 13 0,0 0 2,-6-14 6,6 14 1,0 0-1,0 0 0,-4-15 0,4 15-6,0 0-4,0 0 2,0 0 1,0 0 5,1-24 4,-1 24 5,0 0 3,7-15 3,-7 15 0,0 0 0,8-14 0,-8 14 5,4-14-5,-4 14-1,5-15 1,-5 15 3,6-15 7,-6 15 10,4-17 1,-4 17-1,7-17 9,-7 17 4,4-17 2,-4 17-2,2-16 3,-2 16-1,4-17-5,-4 17-2,0 0-1,3-22-2,-3 22-1,2-17 3,-2 17-1,2-15 4,-2 15-2,2-18 6,-2 18 7,0 0 1,0-25 0,0 25 2,2-16-6,-2 16 5,0 0 3,0-20 0,0 20-6,0 0-7,2-17-13,-2 17-6,0 0 1,0 0-17,0 0-5,2-18-8,-2 18-4,0 0-5,0 0 1,0 0-4,0 0-1,0 0 0,0 0-3,0 0 4,-10 58-5,5-36-1,1 7-1,0 2 4,-1 4 2,1 9-3,-2 8 9,2 5-11,-9 24 2,5 4 5,-1 4-4,0 7 4,1 0 1,0 4-3,2 1-1,-3 0 1,0 0 3,3 0 0,0-5-8,1 0 5,-1-4 5,2-3 0,-2-1-2,1-5 5,-2-2-4,1-14 0,1-15-3,0 1 0,-1-3 3,2-2-2,-3-7-3,-1-3 2,5-2 2,-4-2-5,4-6 0,-1 0 1,0-6-2,1-1-25,1-3-15,0-4-21,0 1-25,2-4-24,0-11-42,0 15-69,0-15-52,0 0-53,0 0-121,0 0-90,20-44 44,-10 13-72,9-10-60</inkml:trace>
  <inkml:trace contextRef="#ctx0" brushRef="#br0" timeOffset="613138.2112">18912 13828 1558,'3'-28'-14,"-1"3"10,-2 2 12,0 4 21,0 2 27,0 17 22,-2-29 9,2 29 11,-3-25 3,3 25 4,-2-21-7,2 21-12,-2-16-9,2 16-12,0 0-10,-2-20-6,2 20-7,0 0-1,0 0-8,0 0 4,0 0 0,0 0-2,0 0 1,0 0 0,0 0-4,-2 67-2,2-48-3,-2 0 1,-2 1-1,2 4-3,0-3-4,-3 2 5,1-2-4,-1-3-2,-1-1-2,2 0 1,0-3-5,0-1 4,4-13 0,-6 19-2,6-19-5,-7 14-6,7-14-8,0 0 0,0 0-8,0 0-5,0 0-1,0 0 0,0 0 3,-19-33-1,19 33 2,0 0 4,2-22-2,-2 22 3,0 0 0,0 0 1,8-27 0,-8 27-1,9-10 3,-9 10-1,17-9 1,-17 9-2,21-9 2,-6 5 2,2 2-2,-2-2 5,6 1-4,-2-1 0,0 4 3,0-3 1,2 2-3,-4-1 1,-17 2 0,32-2-3,-32 2-17,25-3-19,-25 3-36,22 0-42,-22 0-27,0 0-41,18 3-71,-18-3-126,0 0-192,0 0-77</inkml:trace>
  <inkml:trace contextRef="#ctx0" brushRef="#br0" timeOffset="613580.233">19205 13723 1517,'-5'-13'-13,"5"13"23,-6-21 29,6 21 35,-4-17 30,4 17 28,-5-14 17,5 14-6,0 0-10,0 0-14,-6-17-15,6 17-12,0 0-9,0 0 1,0 0 6,0 0-2,0 0-3,0 0 7,-14 48-19,10-23 6,-2-1-6,4 7-9,-2 0 0,2 6-8,-2 2-7,4-1-7,-2 0-2,0-3-2,0 0-4,2-4-1,0-1-2,0-1-5,0-2-15,0-4-25,2-2-22,-2-4-27,0 0-26,0-17-30,0 24-33,0-24-26,4 19-29,4-12-33,-8-7-57,20-2-102,-20 2-104,25-12-21,-8-1-29</inkml:trace>
  <inkml:trace contextRef="#ctx0" brushRef="#br0" timeOffset="613838.8846">19436 14026 1419,'8'-19'-13,"-8"19"28,10-17 58,-10 17 31,7-18 26,-7 18 15,9-14 8,-9 14 5,4-17 3,-4 17 2,0 0 3,6-17 1,-6 17-12,0 0-8,6-15-15,-6 15-14,0 0-18,0 0-9,0 0-9,0 0-4,0 0-8,0 0-10,0 0-2,-2 50-1,0-30-11,0 1 0,-2 5-5,0 1-1,2-1-4,-1 2-1,-1-1-8,2 3-28,-3-4-30,5 1-29,-2-4-37,0-5-48,0-1-52,0 1-46,0-3-43,2-15-65,0 17-137,0-17-44,0 0-90,0 0-121</inkml:trace>
  <inkml:trace contextRef="#ctx0" brushRef="#br0" timeOffset="614100.0878">19687 14047 1705,'7'-12'54,"-7"12"26,0 0 35,9-14 34,-9 14 18,0 0 14,0 0 1,5-14 5,-5 14-17,0 0-17,0 0-23,0 0-8,0 0-18,0 0-4,0 0-9,0 0-6,13 35-8,-13-18-9,2 3-3,0 6-11,-2 0-2,2 1-7,4 3 2,-6 1-19,2-1-34,0 3-17,-1-2-42,2-1-38,-1-4-41,0-4-45,0 0-50,0-3-41,-2-5-56,2-3-114,-2-11-80,0 0-98,0 0-126</inkml:trace>
  <inkml:trace contextRef="#ctx0" brushRef="#br0" timeOffset="614400.6728">19733 14173 1645,'0'0'14,"0"-22"17,0 22 28,4-20 23,-4 20 32,4-23 22,2 11 11,2-3 3,1 4-20,2-2 0,-1 2-6,5 0 5,1 4-20,6 1-8,-2 2 1,4 4-5,4 3 1,0 4-3,7 3-12,0 3-1,-4 4-9,1 6-2,0 4-4,-10-1-8,-2 1-4,-5 3-9,-4 1-5,-9-5-13,-4 3-13,-7-2-10,-6 0-5,-7-1-9,0-2-12,-8-6-6,-1-1-16,-5-2-16,3-5-13,1-2-27,3-6-36,-1-2-65,3-4-75,2-4-181,-1-4-85,7-5 45,4 1-77,4-9-75</inkml:trace>
  <inkml:trace contextRef="#ctx0" brushRef="#br0" timeOffset="616800.7002">16704 13442 914,'-19'3'48,"19"-3"-24,0 0-12,-22 0 11,22 0 3,-21-5 9,21 5 2,-23-10 11,9 2 0,4 1 1,-2-3-4,1 1 3,1-5 1,-3 4-1,2-4 3,1-1 9,0-2 14,-3 5 3,3-4 4,-2 0 0,0 0-2,-1 1 2,2 0 2,-1 0 3,-4-3 1,4 3 1,-3 0 0,0 1-6,0 0-5,1-2 3,-1 1-6,0-2-1,1 2-5,-2-3-1,2 0-17,-1-2 1,0-1-2,2 0-9,-1-5 0,-2-5-4,-1-2-10,1-4-1,-1-2-4,-2 0-1,-1-1-1,0-2 1,-2-2-2,-5-10 1,1 5-1,-5-7-2,5 11 5,-6-12-3,1-2-4,-1-1 2,-2 0-5,0-3-1,-2 0-1,1 1-5,-2-4 0,-3-3 0,2-1 1,-3 0-1,2-1-2,-1 0 3,3 1-4,-1 1 1,0 1 5,0-1-6,4 1 4,0-3-5,1 0 1,7-1-1,-2-2 3,3 0-6,1-6 8,5-2-10,-2-3 4,2 0-2,5 1 3,-2 4 0,4-1-2,1 0 1,3 1-1,1-1 2,3-3-2,2-2-1,4-4 3,2 3-4,6-3 3,4 1-1,0-3 3,8 3-3,1-1 2,2 5-3,4 0 8,3 5-4,5 0 2,1 2 1,2 2 1,5 4 2,1-2-2,1 3-5,1 0 4,4 3 0,4 0-3,2 5 0,3 0-2,5 6 0,1 0-3,2 5 3,0 1 0,1 5-1,2 0-6,3 3 6,5 4 0,0 2-1,5-3 16,0 8 3,0 2-2,-6 3-2,-1 2-2,1 4-2,-2 3-3,-1 2 1,2 3 0,-10 3-1,-9 3-9,5 1 11,-5 0-2,2 3-3,-1 3 2,-8 0-3,0 0 4,-4 0-3,-1 0-12,-4 0-8,1 3 8,-8-1-2,-2-2 4,-3 2 2,-3-2-3,0 2 4,-5 1-3,0 0 0,-4-2 0,1 3-1,0 0-2,-2-2 1,-2 4-5,-1-3-1,0 0-2,-15-3 2,22 7-2,-22-7 3,18 6 3,-18-6-2,15 2-2,-15-2-1,0 0-1,0 0 4,0 0-2,0 0 2,0-18-1,0 18 0,0 0 1,-28-23 2,16 16-2,-3-3 1,-3-2 0,-2-1 1,-2 2-6,-2-4-5,-6-2 2,-2-1 2,-7-3-2,4 0 2,3 2 4,0 1 2,0-1-1,5-1 4,-1 4-2,5-1 3,2 2 0,4 1 2,2 0 0,0 3 2,5 2-1,-1-2 0,2 2-2,1 3-3,8 6 4,-8-9-1,8 9 2,0 0-3,0 0 2,0 0 3,0 0-1,32 15 1,-14-6 2,4 5-1,3 3 1,7 3 2,4 0 3,4 3-3,3 3-3,-2-2 5,19 7-1,-5 1 2,-10-8-1,-4-2-1,-2 0-1,-11-3-2,-1 0 1,-5 2 0,-10-2-1,-10-1 2,-8 8-5,-11 4 1,-25 18-11,-24 0-32,-21 3-54,-10 4-71,-20 2-115,-25 10-264,-7-8-49,25-13-98</inkml:trace>
  <inkml:trace contextRef="#ctx0" brushRef="#br0" timeOffset="619943.1621">15795 16388 386,'0'-18'26,"0"18"-8,0 0-6,4-25 6,-4 25-3,3-16-5,-3 16 0,3-17 2,-3 17 2,0 0-5,5-18 0,-5 18 1,0 0 2,4-16-1,-4 16-1,0 0-2,0 0 4,0 0 2,0 0 2,3-17 1,-3 17 9,0 0 4,0 0 3,0 0 6,0 0 9,0 0 11,0 0-1,0 0 10,0 0 5,4-15 3,-4 15 7,0 0 1,0 0 5,0 0-4,0 0 0,0 0-8,0 0-2,0 0-8,0 0-8,0 0-2,0 0-6,0 0-4,0 0-6,0 0-3,0 0-3,0 0-9,0 0 1,0 0-4,0 0-4,0 0-2,0 0 2,0 0-5,0 0-4,0 0-1,0 0-2,0 0-2,0 0-4,0 0 7,0 0 13,0 0 2,0 0 1,0 0-3,0 0-2,1 62 1,-1-41 1,-1 5-1,2 0-2,-1 3-2,0 0-1,0-3-1,3 3-1,-3-3-2,2 1 0,-2-4-3,2-4 2,-2 0-1,2-3 3,-2-16-1,0 26 3,0-26 16,1 20 12,-1-20-3,0 0-5,0 0-4,0 0-4,0 0-3,0 0-13,0 0-14,0 0-11,23-64-5,-19 37-7,-2 0-7,2-1-1,0-2-1,-2 1 0,-1-2 8,5 3 4,-4 3 1,0 0 6,-1 2 7,2 5-3,1-2 5,0 3-5,3 0 3,4 0-1,1 0-3,6 3 5,-2 1 0,5 4-2,3 1 4,-6 2-2,6 3 3,-3 1 0,0 2 0,-2 2 2,1 1 1,-4 1 0,1 2-12,-3 0-4,0 1-11,-14-7-4,14 18-3,-9-9-1,-5-9 2,0 0-9,-7 27 3,7-27-2,-15 17 2,4-10 4,11-7 7,-19 12 7,11-4 3,8-8 11,-16 10 10,16-10 11,-13 4 7,13-4-3,0 0-2,0 0-4,0 0-1,0 0-6,0 0 3,0 0-3,31 19-1,-15-13 2,-2 2 0,1 0-1,5 1-1,-4 4 3,1 2-2,-2 2 2,0 1 1,-5 2-1,1-3 2,-4 5-1,-3-2 0,-4-1 1,-2-1 1,-3 1 4,-6 2-1,1-4-2,-5 0 3,1-1 7,-6-3 1,3-5-1,-4-1 2,1-1-8,4-4 2,-3-2-5,19 0 4,-36-4-9,21-3-16,5-1-16,-1-1-28,5-6-22,6 15-30,-3-27-20,9 9-28,3-1-66,4-1-270,2 3 3</inkml:trace>
  <inkml:trace contextRef="#ctx0" brushRef="#br0" timeOffset="620212.154">16502 16295 1246,'12'-5'-28,"-12"5"21,16-7 22,-16 7 28,14-10 24,-14 10 29,0 0 18,16-9 14,-16 9 7,0 0-3,12-8-6,-12 8-10,0 0-15,0 0-9,11-7-13,-11 7-9,0 0 1,0 0 0,0 0-3,10 24-6,-10-24-6,6 22-1,-3-6-6,-1 2-5,-1-1-5,3 5-2,-4-3-4,2 1 0,0 2-6,0-2-3,0 1-19,2-2-17,0-3-30,-2 2-25,2-5-27,-4-13-13,7 20-18,-7-20-23,11 13-22,-11-13-18,0 0-20,0 0-45,33-22-354,-22 9-107</inkml:trace>
  <inkml:trace contextRef="#ctx0" brushRef="#br0" timeOffset="620450.5362">16900 16294 1544,'14'-13'-59,"-2"1"18,-4 2 24,1 3 13,-9 7 27,13-10 24,-13 10 19,8-9 10,-8 9-1,0 0-6,0 0 4,0 0 15,0 0 4,0 0 2,0 0 5,21 23-4,-21-23-2,0 27-5,0-12-8,0 3-5,0 3-7,0 0-6,0 2-7,0 0-3,0 0-6,0-1-4,0-1-2,2 0-7,-2-1-24,2-1-23,-2-4-33,0-15-23,0 24-23,0-24-38,0 17-46,0-17-56,0 0-99,0 0-337,0 0-164</inkml:trace>
  <inkml:trace contextRef="#ctx0" brushRef="#br0" timeOffset="620722.0762">16941 16358 1737,'0'0'6,"-3"-14"15,3 14 15,0 0 19,3-24 29,-3 24 28,0 0 9,6-22-4,-2 12-7,-4 10-4,20-17-10,-8 7-5,3 3-9,4-1-9,0 3-7,2 1-7,-2 2-2,5 2-2,-4 2-9,6 3-4,-5 5 2,3-1-4,-6 4-7,1 3-2,-6 2-3,0 0 1,-4 5-11,-5 1 1,-4-2-11,-4 2 4,-5-1-12,-1-3-6,-6 2-9,-3 2-12,-2-6-7,0-3-15,0-1-12,0-5-13,-2 0-18,3-4-22,0-4-28,3 1-22,17-2-26,-28-5-39,28 5-99,-12-13-322,12 13-145</inkml:trace>
  <inkml:trace contextRef="#ctx0" brushRef="#br0" timeOffset="621000.9305">17785 16414 1841,'-45'-22'17,"45"22"27,-14-7 29,14 7 34,-14-5 26,14 5 12,0 0 5,-16-7-14,16 7-18,0 0-12,0 0-9,0 0-14,0 0-9,37-18-3,-21 14-7,5 2-7,2-1-3,-1 2-7,2 0-28,-1 1-31,1-3-32,-6 1-41,-18 2-40,32-2-36,-17 2-32,-15 0-21,19 4-49,-10-1-119,-9-3-284,0 0-161</inkml:trace>
  <inkml:trace contextRef="#ctx0" brushRef="#br0" timeOffset="621250.3623">17886 16695 1952,'-14'9'19,"14"-9"17,-14 3 23,14-3 26,0 0 31,-19 2 3,19-2-4,0 0-15,0 0-13,0 0-10,0 0-5,0 0-10,0 0-5,0 0-3,0 0-14,49 2-11,-27-4-10,8 2-15,-2-5-35,1 5-42,3-5-51,-1 3-52,-1-3-74,0 0-156,0 0-78,-5 2-46,-1-6-34</inkml:trace>
  <inkml:trace contextRef="#ctx0" brushRef="#br0" timeOffset="622146.4566">18549 16344 1466,'0'0'65,"8"-15"4,-8 15 8,6-13 13,-6 13 16,0 0 7,6-13-6,-6 13-13,0 0-15,0 0-9,8-9-5,-8 9 0,0 0 0,0 0-3,0 0-4,14 37 4,-10-22-2,0 1-6,-2 3-7,2 0 0,-2 2-1,3 0-8,-4-1-3,2 0-4,1 2-3,-2-6-2,-1 1 1,2-2-3,-3-15-1,3 27-3,-1-17 5,-2-10 3,2 19-6,-2-19-2,0 0 1,0 0-6,0 0-4,0 0-2,0 0-4,0 0-7,0 0-2,0 0-2,4-50 3,-4 32-1,3-3-2,-3-2 4,0 0 2,0-3-3,-3 0 17,1 2 8,0 0 8,-2 0 18,-3 1 8,3 5 4,-2 0 6,1 2-10,1 3-3,4 13-9,-6-24-6,6 24-9,-4-19-4,4 19-1,0 0-8,0 0-2,0 0-2,0 0 3,23-5 3,-23 5-8,26 20 1,-12-9-7,4 4 5,0 0 5,1 2-8,3 4-3,0 3 5,2-4 0,-3 4 1,3-5 1,-4 0-4,0-3 3,-1-1-10,0-2 6,-4-1 5,1-4-4,0 0 7,-4-4 0,-12-4-4,28 0 0,-28 0-4,29-12 0,-16 3 3,0-2-4,-1-6 1,-3-1-2,0-3 5,-1 0-3,-5-2-3,4 0 0,-2 0-2,-3 2 7,-2 2 17,2 0 2,-2 0 3,0 19-6,0-29 0,0 16-5,0 13-5,0-21-10,0 21-33,0 0-12,-2-18-20,2 18-46,0 0-51,0 0-46,0 0-50,0 0-52,0 0-121,0 0-139,0 0 81,0 0-99,0 0-86</inkml:trace>
  <inkml:trace contextRef="#ctx0" brushRef="#br0" timeOffset="622509.7005">19292 16220 1663,'0'0'56,"12"-9"22,-12 9 27,11-7 30,-11 7 21,0 0 20,10-10 5,-10 10-24,0 0-14,0 0-18,14-7-18,-14 7-7,0 0 7,0 0-2,0 0-11,0 0-12,4 40-7,-4-26-14,2 4 4,-2 1-8,-2 3-5,4 0-4,-2 1-7,-2 5-4,2-4 1,0 0-7,0-3-4,0-1-17,0 0-22,0-3-23,0-17-14,0 29-22,0-29-22,0 19-35,0-19-49,3 11-49,-3-11-40,0 0-46,0 0-93,0 0-96,30-28-124,-20 14-123</inkml:trace>
  <inkml:trace contextRef="#ctx0" brushRef="#br0" timeOffset="622785.7974">19563 16266 1665,'0'0'-10,"8"-16"22,-8 16 26,8-13 28,-8 13 40,7-12 34,-7 12 11,0 0 0,8-14-8,-8 14-17,0 0-9,0 0-9,0 0 16,0 0 7,0 0-12,0 0-6,0 0-6,15 31-16,-15-31-10,3 31-5,-3-13-2,2 3-12,-2 0-4,0 2-8,2 1 0,-2-2-20,0 3-24,1-4-37,-1 0-22,0-1-36,0-4-36,0-16-37,0 25-29,0-25-34,-1 17-62,1-17-116,-4 8-113,4-8-132,0 0-143</inkml:trace>
  <inkml:trace contextRef="#ctx0" brushRef="#br0" timeOffset="623035.8484">19622 16309 1852,'0'0'17,"-6"-18"37,6 18 38,-4-17 32,4 17 26,-5-18 16,5 18 18,-2-21-7,2 21-12,0-22-12,0 22-19,9-22-10,-3 8-11,6 2-10,8-3-17,1 4-7,2 2-12,2-1-5,3 5-10,0 2-5,-3 3-6,5 4-5,-1 2-4,-3 5-6,2 3 0,-5 5 3,0 2-2,-6 3 0,-3 3 2,-8 0-2,-1 2 1,-5-1-1,-6 1-17,-7 3-5,-4-1-19,-4-5-13,-4 4-18,-5-3-25,0-5-31,-3-7-48,-4-2-63,-3-5-81,-6-7-182,-3 1-115,-13-9 94,-20-7-150,2-4-143</inkml:trace>
  <inkml:trace contextRef="#ctx0" brushRef="#br0" timeOffset="625343.259">16663 16864 1648,'0'0'-85,"0"0"11,0 0 14,0 0 9,-19-4 15,19 4 3,0 0 23,0 0 0,0 0 20,0 0 4,0 0 9,0 0 11,0 0 23,0 0 12,0 0 9,0 0 11,0 0 3,0 0 3,-15-8 1,15 8-2,0 0-2,0 0-4,0 0-3,0 0-6,0 0-4,0 0-5,0 0-6,0 0-7,0 0-2,0 0-5,0 0-4,0 0-6,0 0-3,0 0-1,0 0-6,0 0-1,0 0 0,0 0 3,0 0-1,0 0 0,-4 24-3,4-24-1,-8 25 2,2-10-1,0 5-5,-2 2-1,0 2 0,0 0 2,-5 6-6,0 1-1,-2 1 5,-1 2-3,-4 3 2,1 1-6,-4 0 1,-2 1 2,-1-2-2,-3 2 1,-9 11 6,-5-5 0,1-2-3,0 2 4,-3-2-13,-3-1 9,-4 0-5,-1-2 3,-2 1-4,1-3-4,-6-1 0,-1 2 8,-2-1 2,-2-2-5,2 0 0,-1 0 0,-1-3-1,-1 1 1,-1-1 2,-2 2-3,2-6-4,-3 4 2,3-5 5,-7 2-5,3 0 2,0-2-1,-4 1 1,3-3 1,-4 1-5,-1-3-1,-1 3 3,0-2 2,-2 0-5,-5-2 3,-2-1-4,-2-1 5,2 0 1,-1-4 2,-1 3-1,2-5 2,2 0 3,-1 0-3,2-1 4,2-3-8,-1 0-1,2 0 1,1 0-6,0 1-4,11-6 8,11 2-6,-4 0 4,-1-4-13,-23 4 12,4 3-3,-4-4-2,0 1 0,-5 0 1,0-3 0,0 3-1,-2-2 2,0 0-1,2-1-2,-1 1 0,2-1-1,1 1 2,4 2-1,-1-4 2,11-1-3,-9 2-2,-4 2 5,2-2 1,-4-1-3,-2-1-2,-4-2-1,6 0 5,-6-1-6,0 3 2,4-3 0,2-3 2,12 2 1,7 1 0,3-1-3,-23 1-2,-1-4 2,7 1-1,10-1 3,-11 1-1,10-2-6,-10 0 7,-2 0-7,1-2 5,1-2 5,0 1-10,6 0 4,10-1-4,6 2 3,-21-2-4,3-1 3,2 0 2,-1 0-4,11 2 2,9 0 2,-22-3-5,1 1 0,-5 1 3,0-3-3,-4 2 1,2-1 2,0 2-2,-3-4-2,4 3 6,-1-3-3,-2 1 4,2-2 2,5-1-5,1 1-3,0-1 1,2 1 4,2-3-4,0 1 4,5-3-1,-3 0-2,6 0 2,3 0 8,9 0-10,8 1 4,-13-6-2,11 1 0,7 4 4,1-2-1,3-3 5,-1 7-5,3-7 2,0 5-3,1 0 2,0 0 2,7 2-4,-2 3-3,4-1 6,1 1-1,3 3-2,0 1 4,6 1-4,1 1 1,-1-1 3,5 1-5,0 0 3,0 3 0,15 5 4,-27-11-5,17 6-6,-3-4 5,13 9 2,-23-12-2,10 7 7,1-5-8,-1 3 0,-4-5 2,0 1-3,-2-4-2,-4-2 1,-1-3-9,1-2-7,-1-1-1,1-4 3,-4-2 3,-1-3-4,3 3-2,1 3 6,6-1-3,-4 2 3,3 1 3,1-1 4,2 6-6,2 0 5,-1 2 0,0 0-4,4 2 5,1 0 3,-1 2-3,2 3 1,0-2 0,9 12 2,-13-17-4,13 17 3,-11-13-1,11 13 1,-9-12-5,9 12 0,0 0-2,-12-9 0,12 9 2,0 0 3,0 0 1,-19 34-2,12-12 8,3 0-1,-3 4-3,3 6 10,0-6-9,0 11-1,0-1-1,0-6 6,2 2-2,-2-2 4,4-3-1,-6 0-1,4-3 8,2-5-1,-2 0-5,-1-1-1,3-18 2,-1 29 5,1-29 2,-2 18 2,2-18 14,-2 17 4,2-17 0,0 0-4,0 0-7,0 0-7,0 0-10,0 0-4,5-72-9,-2 43-6,-3-1-6,2-6 3,-2-4 0,0 5 1,-2-3 8,2 6-6,-3-1 4,2 3 4,-1 1-8,0 2 11,0 4-2,0 3-2,0 3 2,2 17-3,-2-31 2,2 18-8,0 1 2,0 12-3,0 0 4,13-19 3,-13 19 2,25 0 2,-6 3 0,6 1 0,3 7 4,6 0-2,18 4 2,21 4 0,5 3-53,-1 0-60,0 6-87,2-1-81,-1 5-285,-5-1 59,-10-2-167,-15-5-171</inkml:trace>
  <inkml:trace contextRef="#ctx0" brushRef="#br0" timeOffset="643834.0164">16551 14046 176,'0'0'71,"0"0"-17,0 0-6,0 0-8,0 0-1,0 0 2,0 0 2,0 0-6,0 0 1,0 0 10,0 0-6,0 0 4,0 0 4,0 0 8,0 0-3,0 0 7,0 0-7,0 0-2,0 0-1,26-16-2,-26 16 1,0 0 2,0 0-8,0 0 2,0 0-6,0 0 1,0 0 4,0 0-2,4-14-4,-4 14 0,0 0-9,0 0 0,0 0-3,0 0-1,0 0-4,0 0-1,0 0-4,0 0-1,0 0-3,0 0 1,0 0-2,0 0 1,0 0-1,0 0-3,0 0-3,0 0-1,0 0-1,0 0 4,0 0-2,0 0-3,0 0-6,0 0 2,0 0-1,0 0 3,0 0-2,0 0 2,0 0-2,0 0 3,0 0 0,0 0 0,0 0-3,0 0-1,0 0 2,0 0 1,0 0 1,0 0 3,0 0-3,0 0-2,0 0 3,0 0-4,0 0 3,0 0 1,0 0-4,0 0 2,0 0 0,0 0 1,0 0-1,0 0 2,0 0 1,0 0-2,0 0-1,0 0-2,0 0 4,0 0 0,0 0-4,0 0 3,0 0-2,0 0 2,0 0 3,0 0-2,0 0 2,0 0 2,0 0-5,0 0 1,0 0-3,0 0 4,0 0-3,0 0 2,0 0-4,0 0 2,0 0 1,0 0-7,0 0 3,0 0 3,0 0 0,0 0-1,0 0 5,0 0 3,0 0-1,0 0 2,0 0-3,0 0 1,0 0 0,0 0-4,0 0 0,0 0 1,0 0-1,0 0-2,0 0 0,0 0 0,0 0 0,0 0-1,0 0-2,0 0 2,0 0-2,0 0-2,0 0 5,0 0-2,0 0-2,0 0 2,0 0-1,0 0 1,0 0-2,0 0 5,0 0-3,0 0 3,0 0 0,0 0 1,0 0-4,0 0 0,0 0 2,0 0 0,0 0-2,0 0 1,0 0 2,0 0 0,0 0-1,0 0-1,0 0-1,0 0 1,0 0 0,0 0 0,0 0-2,0 0 2,0 0-1,0 0 1,0 0-1,0 0 3,0 0-4,0 0-1,0 0 5,0 0-4,0 0 1,0 0-1,0 0 3,0 0-1,0 0-1,0 0 1,0 0-1,0 0-1,0 0 0,0 0 3,0 0-2,0 0-5,0 0 5,0 0 1,0 0 0,0 0 1,0 0-4,0 0 2,0 0-1,0 0 1,0 0 1,0 0-3,0 0 4,0 0-2,0 0 0,0 0 1,0 0-1,0 0 4,0 0-4,0 0 4,0 0 0,0 0 2,0 0 3,0 0-3,0 0-1,0 0 2,0 0 0,0 0 1,0 0-2,0 0 3,0 0-4,0 0 1,0 0-2,0 0 3,0 0-4,0 0 0,0 0 3,0 0-1,0 0-3,0 0-1,0 0-1,0 0 3,0 0-2,0 0 1,0 0-1,0 0 0,0 0-1,0 0 0,0 0-4,0 0 3,0 0 2,0 0-4,0 0 3,0 0 1,0 0-3,0 0 0,0 0-11,0 0-18,0 0-25,0 0-29,0 0-28,0 0-35,0 0-23,0 0-64,0 0-247,0 0 13</inkml:trace>
  <inkml:trace contextRef="#ctx0" brushRef="#br0" timeOffset="645196.913">17874 16720 1196,'0'0'-69,"0"0"16,0 0 9,0 0 4,0 0 2,0 0 4,0 0 6,0 0 1,0 0 6,0 0 0,0 0 2,0 0-2,0 0 6,0 0 1,0 0 3,0 0-1,0 0 5,0 0 5,0 0 2,0 0 4,0 0 4,0 0 4,0 0 1,0 0-3,0 0 4,0 0-2,0 0 3,0 0 1,0 0 2,0 0 2,0 0 4,0 0 3,0 0 0,0 0 0,0 0 7,0 0 1,0 0 1,0 0 0,0 0 2,0 0 1,0 0-2,0 0 3,0 0-2,0 0 1,0 0-3,0 0-1,0 0-8,0 0-2,0 0 3,0 0-5,0 0-3,0 0-3,0 0 2,0 0-4,0 0-1,0 0-5,0 0-1,0 0 0,0 0-1,0 0-3,0 0-1,0 0 5,0 0-1,0 0-2,0 0 1,0 0 2,0 0-7,0 0-2,0 0 6,0 0-1,0 0-4,0 0 4,0 0-3,0 0 5,0 0-5,0 0 3,0 0-1,0 0-3,0 0-1,-4 16 0,4-16 1,0 0 2,0 0-2,0 0 0,0 0-8,0 0 8,0 0 2,0 0-9,0 0 9,0 0-4,0 0 0,0 0 3,0 0-4,0 0 2,0 0 4,0 0-6,0 0-1,0 0 5,0 0-3,0 0 0,0 0 2,0 0-2,0 0 4,0 0 3,0 0-8,0 0 7,0 0-8,0 0 5,0 0-1,0 0 1,0 0-1,0 0 1,0 0-5,0 0 5,0 0-2,0 0-2,0 0 3,0 0 0,0 0 0,0 0-1,0 0 2,0 0 4,0 0-4,0 0-2,0 0 4,0 0 4,0 0-5,0 0-1,0 0-3,0 0 5,0 0-8,0 0 2,0 0 4,0 0-1,0 0 2,0 0-4,0 0 2,0 0 2,0 0-6,0 0 4,0 0 4,0 0-4,0 0 5,0 0-2,0 0 0,0 0 0,0 0-14,0 0-5,0 0-10,0 0-16,0 0-17,0 0-22,0 0-38,0 0-81,0 0-190,0 0 98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10-28T07:02:04.4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2982 1139 601,'0'0'64,"-16"-8"-19,16 8-24,0 0-2,0 0 8,-12-9 3,12 9 5,0 0 11,0 0-6,0 0 8,-16-5-1,16 5-8,0 0 5,0 0 5,0 0 1,0 0 4,0 0 5,0 0 1,0 0-2,-14-8 0,14 8-6,0 0-8,0 0-2,0 0-7,0 0-3,0 0-4,0 0-3,0 0-3,0 0-1,0 0-6,0 0 2,0 0-6,0 0 0,0 0-1,0 0 0,0 0-1,0 0 0,0 0 2,0 0 2,0 0 3,0 0 9,0 0 5,0 0 3,0 0 5,0 0 3,0 0 0,0 0 6,0 0 2,0 0-7,0 0-1,-8-14-6,8 14-4,0 0 0,0 0-4,0 0-5,0 0 0,-3-19 1,3 19-4,0 0 0,0 0-1,0 0-2,-6-17 3,6 17-3,0 0 1,0 0 0,-6-12-3,6 12-3,0 0-2,0 0 0,0 0-4,0 0-1,0 0 0,0 0-5,0 0 3,0 0-2,0 0 0,0 0 1,0 0 0,0 0-3,0 0 2,0 0-1,0 0-3,0 0 4,0 0-4,0 0-1,0 0 4,0 0-3,0 0 2,0 0-1,0 0 0,0 0 1,0 0-1,0 0 1,0 0 0,0 0 1,0 0-1,0 0 0,0 0 0,0 0 1,0 0-2,0 0 3,0 0-2,0 0 1,0 0 2,0 0-5,0 0 4,0 0-1,0 0-2,0 0 3,0 0-3,0 0-1,0 0 1,0 0 3,27 35-5,-27-35 1,0 0 1,0 0 0,0 0 1,0 0 2,0 0-2,0 0 0,0 0 2,0 0-3,0 0 3,0 0-2,0 0 0,12 6 2,-12-6 0,0 0-2,0 0 2,0 0 0,0 0 1,0 0-2,0 0-4,0 0-6,0 0 1,0 0-1,0 0 2,0 0 3,0 0-2,0 0 3,14 7 1,-14-7-2,0 0 0,0 0 2,0 0-1,0 0 1,0 0 2,0 0-2,0 0 3,0 0-1,10 7-2,-10-7 0,0 0 4,0 0-3,0 0 4,0 0-3,0 0 2,0 0 1,0 0 1,0 0-2,0 0 1,0 0 0,0 0 1,0 0 4,0 0-2,0 0 3,0 0 3,0 0 2,0 0-6,0 0 3,0 0-2,0 0 1,0 0-2,0 0-2,0 0-4,0 0 4,0 0 0,0 0-4,0 0 1,0 0 1,0 0-3,0 0 1,0 0 2,0 0-6,0 0 6,0 0-1,0 0-4,0 0 5,0 0-4,0 0 0,0 0 2,0 0-1,0 0 1,0 0-1,0 0 2,0 0-4,0 0 5,0 0 0,0 0 0,0 0 2,0 0 5,0 0-4,0 0 2,0 0 0,0 0-2,0 0 1,0 0 6,0 0-1,0 0 2,0 0-1,0 0 0,10-26 0,-10 26 8,0 0 5,0 0 3,0 0 5,0 0 3,-2-23-4,2 23 0,0 0-8,0 0-4,0 0-1,0 0-7,0 0 17,0 0 9,0 0 4,0 0-1,0 0-2,-4 52 1,2-31 3,2 1 1,2 10 5,-2-6-3,0 8-6,2-4 2,0 9-8,0-6 6,-2 1 5,0-3-5,3 2 5,-3-3-1,0-1-1,0-2-8,0-4-7,-3-3-1,3 0 5,-4-3-5,2-4-12,2-13-23,-8 23-22,8-23-29,-8 7-31,8-7-42,0 0-56,0 0-47,-16-32-34,14 13-74,2-3-92,0-7-41,0 0-90,-2-1-68</inkml:trace>
  <inkml:trace contextRef="#ctx0" brushRef="#br0" timeOffset="215.5858">2803 1110 1582,'-19'-8'16,"1"1"14,0 0 8,1 2 7,0 0 15,2 0 15,15 5 25,-23-9 21,12 4-1,11 5-7,-16-8-11,16 8-9,0 0-14,-13-11-7,13 11-6,0 0-6,0 0-6,49-17-3,-18 12-8,9 3-4,7-1-4,9 0-2,3 2-11,2 1-14,-1 0-26,-4 1-23,-5 2-26,-4 0-36,-1 4-44,-5-2-29,-5 5-21,-8-3-50,-6 1-104,-9-1-231,-6 1-82</inkml:trace>
  <inkml:trace contextRef="#ctx0" brushRef="#br0" timeOffset="431.3525">2741 1613 1785,'-16'12'63,"2"-1"-3,3-3 0,11-8 13,-11 12 17,11-12 10,-10 7 3,10-7-5,0 0-5,0 0 3,0 0-5,0 0-1,0 0-7,44 15-5,-19-13-14,7 0-5,6-2-23,5 2-22,3-1-30,1 2-24,-1-2-36,3 2-41,0-2-46,-3 1-45,-1-2-78,-3-2-121,0-2-213,-3-3-119</inkml:trace>
  <inkml:trace contextRef="#ctx0" brushRef="#br0" timeOffset="690.174">3752 1223 1768,'0'0'21,"0"0"-2,-4-27 16,4 27 17,-4-13 18,4 13 12,0 0-3,-4-16-7,4 16-11,0 0-7,0 0-9,0 0-5,0 0-4,0 0-2,0 0 0,-18 37-5,16-18 2,0 8-5,-2 1 0,2 3-4,0 4 1,0 4-5,-1 0 1,3 4-1,0-3-1,-2 0-10,2-8-21,-2 1-23,2-1-30,-2-3-33,0 0-33,0-7-22,-2-1-31,-2-6-63,3-3-362,-4-6-111</inkml:trace>
  <inkml:trace contextRef="#ctx0" brushRef="#br0" timeOffset="1000.1733">3695 1323 1823,'0'0'26,"-11"-20"-6,5 8 11,6 12 15,-14-21 31,14 21 24,-7-17 7,7 17-2,-4-15-14,4 15-9,0 0-12,0 0-11,8-20-4,-8 20-6,27-9-7,-7 6-3,0 3-6,4 0-4,4 5-3,-1-2-2,1 4-3,-3 0 0,-2 3-4,-2 0-2,-1 1-7,-8 0-10,-4 3-8,-7 0-5,-1-14-13,-9 28-7,-7-10-2,-2-6-5,-5 2-7,-3-3-3,4 0-3,-4-3-1,1-1-15,0 0-10,4-4-25,2-1-9,3 0-20,16-2-1,-26 0-29,26 0-25,-14-7-381,14 7-71</inkml:trace>
  <inkml:trace contextRef="#ctx0" brushRef="#br0" timeOffset="1254.1962">4508 1425 1732,'-12'30'70,"12"-30"-11,0 0 5,-7 15 16,7-15 15,0 0 14,-4 12 0,4-12-1,0 0-6,0 0-12,0 0-4,0 0-10,19 12-6,-19-12-6,34 0-1,-11 0-19,0-2-34,4-1-56,0 2-67,3-1-74,-6 0-92,-4 0-187,-2 0-194,-18 2-156</inkml:trace>
  <inkml:trace contextRef="#ctx0" brushRef="#br0" timeOffset="2825.154">6745 1584 1653,'0'0'-103,"0"0"10,0 0 11,10-11 10,-10 11 15,0 0 11,0 0 10,0 0 11,10-9 0,-10 9 5,0 0 7,0 0 6,0 0 9,0 0 7,0 0 11,0 0 10,16-6 5,-16 6 8,0 0 5,0 0 4,0 0 5,0 0 2,0 0 1,0 0 5,0 0 4,0 0-4,0 0 7,0 0-7,12-7-7,-12 7-5,0 0-3,0 0-10,2-17-5,-2 17 2,0 0-5,0-25-6,0 25-2,0-20-2,0 20-3,-4-26-3,0 12 2,4 14-5,-10-28-2,2 12-6,0 3 3,-2-2-4,0 2 0,-4 1 1,2 2-3,-5-2-4,0 5 3,-2 4-4,-5 1 4,1 4-4,-5 1-4,0 4 7,-6 9-2,3 4 2,-3 6 3,1 3-4,3 1 3,2 3 0,6 1-1,4-3-2,3-1 3,6 1-1,4-3 4,3-1-3,2-3 5,2 1 3,3-2 5,4-2 6,6-2 6,0-2 1,4-5-3,3 0 0,-4-7-4,4-2 1,1-3-4,3-3-4,-1-2-7,0-5-2,0-4-6,1-3-8,-3-2 4,1-2-1,-6 1 2,2-4-2,-2 2 3,-4 0 2,-2 1-2,-1-1 0,-3 0 0,1 0 8,-3 3 5,-1 2 2,-3-3 10,2 3 13,-2 3 3,-2 14 4,2-27 2,0 15-2,-2 12-3,2-19-7,-2 19-5,2-17-7,-2 17-2,0 0-2,0 0 1,0 0 1,0 0-6,0 0 2,-21 44-3,15-25 0,1 4-3,1 1-2,0 4 1,2 0-1,2-1 0,2-1 0,0 2 0,2 1 3,3-3 0,-1 0 1,3-2-6,1 0-20,-2-6-32,4-1-35,-4-2-37,2-3-41,2 0-33,-3-7-59,2-3-122,-11-2-245,0 0-117</inkml:trace>
  <inkml:trace contextRef="#ctx0" brushRef="#br0" timeOffset="3275.8745">7319 1682 1682,'0'0'-2,"0"0"4,-15 18 4,15-18 12,0 0 21,0 0 18,0 0 10,0 0 6,0 0-6,0 0-10,0 0-5,0 0-5,0 0-10,0 0-2,0 0-4,0 0-5,0 0-3,0 0 0,10 22-2,-10-22 2,5 13-4,-5-13 1,2 20-3,-2-20 3,-5 22-2,5-22 3,-8 23-3,1-12-1,7-11-3,-10 20 1,6-11-1,4-9 1,-13 13 1,13-13-1,-8 8 0,8-8-1,0 0-3,0 0 0,0 0-2,0 0 0,0 0-5,-4-38 4,4 38-4,12-25 3,-6 14 4,-6 11 5,11-22 4,-11 22-2,8-14-3,-8 14-2,7-14-5,-7 14-2,0 0-2,8-9-2,-8 9-2,0 0-16,0 0-24,0 0-34,0 0-28,0 0-33,9 40-24,-9-40-31,6 19-80,-2-12-357,-4-7-124</inkml:trace>
  <inkml:trace contextRef="#ctx0" brushRef="#br0" timeOffset="3949.1455">7907 1323 1621,'0'0'-4,"0"0"8,-6-16 3,6 16 7,0 0 18,-4-19 22,4 19 22,0 0 16,-2-18 8,2 18 4,0 0 1,0 0 4,0-22 1,0 22-1,0 0-6,0 0-9,0 0-12,-4-18-11,4 18-7,0 0-9,0 0-3,0 0-3,0 0-1,0 0-12,-5 58 1,3-37-3,2 7-9,-3 3 0,2 1 0,1 8-4,-2 0-2,2 1 2,0-2-6,0-5 1,0-1-2,0-2-2,2-5 1,-2-3-3,0-2 5,1-1-5,-1-5 7,0-15 1,0 26-4,0-26 0,0 15-1,0-15-9,0 0 2,0 0 1,0 0-7,0 0-2,0 0 1,24-44-6,-16 29 3,0 0-1,4-5-1,-2 3 0,5 0 1,-2 2-1,2 0-4,-1 3 0,4-1 0,-4 5 4,1 1-5,2 2 3,-2 2 1,-15 3 8,32 0 4,-16 3 2,-1 6 1,-2 0 5,2 6-5,-3 0 0,-3 3 1,0 3-2,-3 1 3,-4-1 2,-2-1-9,-2 1 2,-2-1-2,-3 1-8,-3 1 0,-3-5 0,-2 0-4,0-2-9,0-5 5,0-3 7,-2-1-3,1-3-8,16-3-14,-32-1-4,32 1-13,-27-11-15,16 1-17,0-2-25,11 12-28,-10-24-31,8 10-29,2 14-31,6-27-47,0 14-97,0 2-239,6 1-107</inkml:trace>
  <inkml:trace contextRef="#ctx0" brushRef="#br0" timeOffset="4239.6931">8398 1837 1669,'9'3'52,"-9"-3"8,15 8 7,-15-8 18,0 0 22,16 7 19,-16-7 6,12 6 4,-12-6 1,0 0-17,12 6-11,-12-6-12,0 0-16,12 5-4,-12-5-13,0 0-9,0 0-9,11 9-10,-11-9-9,0 0-7,6 15-19,-6-15 1,0 0-2,-2 18-6,2-18 0,0 0 1,-10 17 1,10-17-1,0 0 3,-8 13 3,8-13-6,0 0 5,0 0-10,0 0-10,0 0-14,0 0-23,0 0-32,0 0-40,-27-28-42,27 28-52,-1-28-76,2 9-135,-1 19-181,9-36-114</inkml:trace>
  <inkml:trace contextRef="#ctx0" brushRef="#br0" timeOffset="4563.6618">9155 1480 1787,'8'-7'26,"-8"7"-2,15-16-5,-9 8 0,-6 8 0,9-16 8,-9 16 12,9-19 11,-9 19 6,5-14 4,-5 14 1,2-13-4,-2 13-9,0 0-8,0 0-3,0 0-7,-35 0-3,35 0-7,-39 27 3,17-8-1,0 8 0,1-1 6,-4 11-1,8-2 1,2 0 5,2-1 1,3 2-2,3-2-2,5-3-1,4 1-1,3-3 2,3 1-1,6-3 1,2-2-2,3-4-13,1-6-24,5-4-36,-2-2-51,-1-5-64,-1-4-82,5-4-149,-1-3-280,-6-4-165</inkml:trace>
  <inkml:trace contextRef="#ctx0" brushRef="#br0" timeOffset="4883.7561">9596 1722 1840,'0'0'91,"0"0"4,15 8-8,-15-8-8,0 0 8,9 7 13,-9-7-4,0 0-8,11 8-13,-11-8-12,0 0-7,0 0-4,9 15-6,-9-15-2,0 0-12,2 21-11,-2-21-4,0 0-3,-2 21-2,2-21-3,0 0 2,-6 16-1,6-16 3,0 0-1,0 0-1,-12 13-2,12-13 1,0 0 3,0 0-2,0 0 0,0 0-3,0 0 2,0 0-2,0 0 0,0 0-5,0 0-3,0 0-15,0 0-26,6-55-32,-6 55-44,0 0-48,10-13-41,-10 13-62,0 0-114,0 0-259,12-11-139</inkml:trace>
  <inkml:trace contextRef="#ctx0" brushRef="#br0" timeOffset="5412.0268">10133 1804 1898,'24'-4'40,"-24"4"-5,17-8 3,-9 1 1,-8 7 5,16-17 8,-9 5 2,-3 1-4,-4 11-5,13-25 0,-9 12 3,0-2-1,-4 15-1,6-25 10,-5 14 1,-1 11-3,-1-24-3,1 24-3,-12-19-4,12 19-2,-17-12-6,3 7 3,14 5 6,-31-2 2,31 2 5,-34 14 1,11-3 0,3 4-5,-2 5-4,1 2-7,-1 4-3,8 0-3,0 2 1,1 1-6,9-5 0,0 4-3,4-8 0,4 4 1,0-2-3,6-3-3,3-2 3,4-5 4,0-4-9,2-3-1,2-7 3,4-1-7,4-9-6,1-4 1,5-8-3,-1-9-10,8-13 1,-3-6-15,-7-7-8,3-6-8,-8-3-16,-2-4 1,0 4 4,-6 0 2,2 2 5,-9 9 4,-3 10 12,-3 8 19,1 2 15,-4 5 18,1 5 6,-3 0 6,3 8-2,-2 0-4,-2 6-5,0 13-5,0 0 2,0 0 4,0 0-1,0 0 2,0 0 7,-30 54 5,21-16-6,2 11 2,-4 23-5,-5 7 2,8 7-2,-2 3-7,-1 2 7,2-4-24,-1 3-49,-3-9-59,-1-2-77,-1-7-94,-4-7-176,-11-8-118,3-11 74,1-14-134,-1-5-123</inkml:trace>
  <inkml:trace contextRef="#ctx0" brushRef="#br0" timeOffset="6917.9732">11906 751 842,'0'0'197,"4"-14"-94,-4 14-49,0 0-18,0 0 12,0 0-13,0 0 9,7-13 7,-7 13 1,0 0 0,0 0-7,0 0 1,0 0 0,8-12-6,-8 12-1,0 0 5,8-14 2,-8 14-4,0 0 1,7-13 2,-7 13 10,0 0 6,7-15 12,-7 15 4,0 0 5,8-13 1,-8 13 1,0 0-1,0 0-2,0 0-4,0 0-8,7-14-8,-7 14-4,0 0-8,0 0-4,0 0-1,0 0-1,-20 45-4,6-23-3,-1 9-5,-6 5 3,-5 6-5,-4 19 10,-4 2 3,0 4-5,1 8-5,-1 0 3,-2 5 0,1 2 12,0 1 3,1-2-15,3-5-3,0-2 1,3-1-9,-1-6-1,5-3 3,-3-3 3,7-13-10,1-9 1,4 0-6,1-6 2,-1-5-1,6-3-4,-1-4-11,2 0-24,1-7-19,1 1-26,0-3-23,6-12-38,-6 12-71,6-12-51,0 0-60,0 0-119,0 0-64,28-46-120,-9 23-114</inkml:trace>
  <inkml:trace contextRef="#ctx0" brushRef="#br0" timeOffset="7583.1169">12025 1510 1599,'-16'-22'-59,"16"22"8,0 0 13,0 0 10,0 0 11,0 0 14,0 0 12,0 0 8,0 0 8,0 0 0,0 0 2,0 0 5,0 0 4,0 0 5,0 0 9,8-20 5,-8 20-1,0 0 5,0 0 2,15-8-3,-15 8 1,0 0-2,15-5-7,-15 5 2,0 0 0,25 0 2,-25 0 4,18 8 5,-18-8-7,22 14 0,-12 1 5,1-1-6,0 6-4,-2 1-3,-4 1 4,1 5-2,-2 2-4,-4 2-4,-2 1-2,-3 4-5,-1-2-3,-5 0-3,0 0-3,-1-7 1,-2 4-2,-1-5-4,3-5 0,-1 0-5,3-3 4,-2-3 2,4-2 2,1-6-1,7-7-10,-15 11 10,15-11-4,0 0-6,0 0-2,0 0-6,0-43-2,8 22-3,-1-1-3,3-5 2,1-2 0,3 1 2,1-2-3,0-1 2,0 1-4,-1 1 8,6 0 5,-3 5 5,2-3 3,1 4 1,2 1 8,1 0-1,0 3 1,-1 6 9,-2 1-11,3 5-9,-3 0 5,0 4 9,-20 3 0,33 5 7,-17 6 2,-2 4-4,-4 2-1,0 6-6,-3 1 3,-1 5-8,-1 7-19,-3 0-38,1 1-52,-3-3-68,2 7-76,-7-6-75,3 2-180,-5-4-50,-1-2 64,-2-5-58,0 3-34</inkml:trace>
  <inkml:trace contextRef="#ctx0" brushRef="#br0" timeOffset="14831.4597">13016 1352 529,'0'0'76,"0"0"-26,0 0-8,0 0 9,15-6-8,-15 6 19,0 0 0,0 0 3,0 0 6,0 0-1,0 0 2,0 0 0,0 0 6,0 0 3,0 0 7,0 0 6,0 0 3,0 0 0,0 0 0,0 0 2,0 0-4,0 0 1,0 0-1,0 0-4,0 0-4,0 0-6,0 0-7,0 0-9,0 0-5,13-7-5,-13 7-8,17-6-4,2 3-7,6-4-5,11 0 2,9 0-10,8-4 1,7 2-5,19-4-2,4 0 0,-2-2-3,-3 2 0,3 4-2,-18 1-2,-8-4 0,-4 8-9,-6-2-12,-8 1-7,-4 1-11,-3-3-4,-4 7-8,-4-5-2,-4 3-11,2 1-16,-20 1-26,23-7-18,-23 7-5,13-3-2,-13 3 1,0 0 5,0 0-3,0 0 3,0 0 3,0 0 9,0 0 4,0 0 4,-34-23 6,34 23 11,-20-5 13,20 5 7,-20-10 12,4 5 7,3-2 19,13 7 17,-26-14 6,10 9 11,2 0 25,0-3 21,14 8 7,-22-9 7,10 2 7,12 7 12,-15-8 5,15 8 5,-16-7 2,16 7-7,0 0-6,-16-9-10,16 9-4,0 0-10,0 0-5,0 0-6,0 0-6,0 0-6,0 0-5,36-15-6,-36 15-1,33 2-6,-14-1-3,0 1-4,3 4-1,-3-2-3,4 3-4,-8 2-5,4 2 3,-6 4 0,-5 5 1,-8 0 3,-8 4 0,-14 13-7,-18 15-40,-9 1-87,-8-8-102,-1-1-277,-3-9-153,13-13-149</inkml:trace>
  <inkml:trace contextRef="#ctx0" brushRef="#br0" timeOffset="17117.342">5128 3284 993,'0'0'-25,"9"-15"-1,-9 15-2,6-15 1,-6 15 12,5-17 14,-5 17 12,2-20 3,-2 20 5,2-18 8,-2 18 7,0-21-1,0 21 7,2-23-4,-2 23 3,-2-23-3,2 23-2,0-23-1,0 23 7,-4-21 0,4 21 2,-5-19-5,5 19-3,-13-14-7,13 14-3,-18-3 0,18 3-7,-32 11-1,12 3 3,-5 5 13,-3 3 0,1 7-7,0 4 0,2 3-3,3-2 0,8-2-5,0 3 0,8-2-3,3-2-1,10 4-3,2-9 21,8 0-1,4 2-4,4-7-2,5-4-3,1-5-14,6-3-39,1-4-37,-4-2-48,4-9-61,1-2-339,-4-3-21</inkml:trace>
  <inkml:trace contextRef="#ctx0" brushRef="#br0" timeOffset="17411.6567">5581 2981 1537,'11'-13'48,"-11"13"-5,10-9-8,-10 9-1,9-11 8,-9 11 13,0 0 14,0 0-1,9-10-3,-9 10-4,0 0-6,0 0-3,0 0-3,0 0 15,0 0-1,0 0-2,11 37-5,-14-18-4,3 5-1,-2 2-8,-2 2-6,2 3 0,2 1-6,-2 1-1,-1 5-5,0-6 1,3 3-4,3-3-1,-6 1-2,3-4-19,0 2-26,-1-4-27,1-4-32,0-4-34,0 2-21,0-4-15,0-17-11,1 24-38,-1-24-95,8 8-247,-8-8-48</inkml:trace>
  <inkml:trace contextRef="#ctx0" brushRef="#br0" timeOffset="17645.0967">5946 3087 1549,'8'-8'51,"-8"8"3,13-12-10,-13 12 1,0 0 5,8-10 0,-8 10-1,0 0-3,0 0-2,0 0 8,0 0 7,0 0-1,-18 46-1,11-29-7,0 5-3,2 0-4,-2 2-8,0 4 0,1-3-6,4 3-2,-1 0-2,2-1-2,1-1-2,1 4-3,-1-8-29,0 1-32,0 2-15,0-4-29,3 2-32,-1-4-28,-2-2-22,0-17-59,0 23-350,0-23-79</inkml:trace>
  <inkml:trace contextRef="#ctx0" brushRef="#br0" timeOffset="17956.0385">5924 3376 1718,'0'0'75,"5"-26"-14,-5 11-7,0 15-10,4-22-1,-2 6-7,3 3-2,-5 13 1,8-30 2,-3 17 1,3-1 3,0-1-4,0 3-4,8 0 1,-2 2-1,6 0 0,-1 6 2,1 2 4,4 2-1,6 6 4,1 1 0,1 6 0,-1 5-1,2 2-6,-6 0 2,3 7-1,-9-1-5,-2 3-4,-6 2-4,-5-1-5,-6-2-3,-4 1-6,-6 3-6,-2 1-13,-8-3-11,-1-1-5,1-4-2,-6-4-2,0 0-3,1-8-11,0-3-17,2-4-20,-3-5-15,3-2-20,21 1-14,-36-11-15,22-3-26,0-3-39,6-2-367,2-1-79</inkml:trace>
  <inkml:trace contextRef="#ctx0" brushRef="#br0" timeOffset="18555.348">6576 3223 1562,'27'3'12,"-27"-3"17,17 1 6,-17-1 7,0 0 10,18 4 8,-18-4 3,14 3-3,-14-3-3,0 0-9,12 8-5,-12-8-3,0 0 2,6 24-4,-4-13-5,-2-11-2,2 29-2,0-7-3,-2 0 1,2 6-6,1-4-2,-3 4 2,2 1-4,-2 0-1,2 0 14,-2-3-1,0 1-3,2-5-4,-2 0 0,0-3-1,0-4-1,0-15 3,3 27 7,-3-27 8,0 13-7,0-13-6,0 0-2,0 0-3,0 0-2,0 0-5,10-61-2,-6 35-3,0-5-2,-1-5-3,3-2 2,-2-2-4,2 0 0,1 2 7,0-1 4,-1 2 0,2 2-3,0 2 4,3 1-4,0 1-3,-1 7 1,5 0-1,0 2-2,-3 5-1,5 4 0,1-1-6,-3 9 6,3-1 0,-18 6 1,32 4 0,-20 1 2,2 4-4,-6 7-3,0 0-4,-8 2-3,0 3 2,-4 3 0,-2 0-4,-5 1 0,0-2-4,-3 4-1,-3-5-2,2 0 2,-4-5 3,3-2 4,-3-2 1,8-1 3,-4-4 2,4 3 12,-2-5 7,13-6-6,-14 9-6,14-9 4,0 0-2,0 0-3,0 0-2,0 0 2,0 0-5,0 0 2,0 0-7,46 15 8,-29-7 1,7 1-2,1 3 2,5 1-4,0 2-30,1 3-32,7 4-44,0 2-42,0-2-47,1 1-96,-1-2-150,2 2-106,-3-4-51</inkml:trace>
  <inkml:trace contextRef="#ctx0" brushRef="#br0" timeOffset="19577.3381">7956 3642 1653,'0'0'55,"0"0"-9,0 0-3,-21-24-6,21 24-4,-22-9-4,22 9-4,-23-3 0,23 3-3,-17-4-4,17 4-5,0 0-1,-22 3-1,22-3-3,0 0 2,0 0 1,0 0 1,0 0-2,0 0 4,0 0 1,0 0 0,0 0 3,0 0-4,56-8-1,-42-2 3,4-5-5,-1 0 0,0-4-3,0-5-7,-1-5-4,0 1-1,-4-4 1,-2 0-1,0-2-1,-2-1 2,-6 3 9,2 3 9,-6 0 9,2 3 7,-4 1 5,-2 4-5,-1 1-3,-4 1 2,-1 5-5,2 4-2,-4 1-2,0 3-3,14 6-4,-23 0-2,23 0-1,0 0-3,-30 12 1,26-3-1,4-9-4,-4 20 5,4-20 0,6 22-2,2-10 2,2-1-2,6-1-8,0-2 5,3 1-8,5-1-2,-3-5-4,0 1-1,0-4-6,2 2 4,-3-4 1,0 0-1,-20 2 3,33-5 4,-20 0-1,-1 0 4,-12 5 5,14-14 4,-14 14 3,8-10 4,-8 10-3,0 0 4,0 0-2,0 0-2,0 0 2,0 0-1,-56 10-2,39 2 1,3 1-1,-2 4-3,4 1-2,2 0 1,3 3-3,-1 1 1,7-1 2,2-3-3,2 3 4,6 1 2,2-1-3,3-4 3,6 0 0,3-6-2,0 1 4,4-3-6,3-4 0,-2-3-3,1 1-8,1-6-4,0 0-4,-1-7-7,3-1-5,-2-4 2,-3-2 0,-3-3 2,-2-2 4,-4 1 1,-3 0 6,-3 0 17,-3 1 20,-5 3 5,1 3 6,-3-2-7,-2 16-4,-7-23-4,7 23-4,-13-11-2,13 11-3,-23-2 2,23 2-9,0 0 3,-36 17-1,26-7-3,-1 3 0,4 0 0,1 2-1,2 2 1,4 1 0,0-18-2,8 33 4,1-16 1,4 1-4,3-1 0,4-3-5,5 0-2,1-5-5,0-2-7,5-1-10,2-4-2,-4-2-5,4-4-3,-1 0 3,1-5-1,0-5-1,-4 1 8,-1-6 1,-1 0 4,-6-3 3,0-2 9,-3 0 11,-8 2 14,1 0 12,-3-2 12,-3 6 15,-3-1 4,0 2-5,-2 17-2,-2-29-4,2 29-5,-3-24-6,3 24-7,-11-13-4,11 13-3,0 0-1,0 0-5,0 0-1,-33 33-3,27-14 0,1 6-1,-1 1 0,4 7-2,-2 3 1,1 1-2,1 2-2,2 1 3,0 0-1,2 2 0,-2-2 0,0 0-1,0-2 0,3-3-14,-3-6-22,-3 1-28,3-8-29,-2-1-21,2-1-26,-2-5-38,2-15-37,-6 17-82,2-13-71,4-4-198,0 0-62</inkml:trace>
  <inkml:trace contextRef="#ctx0" brushRef="#br0" timeOffset="21309.7575">9002 3345 1607,'0'0'75,"0"-24"-5,0 24-8,-4-24 1,4 24 17,-2-22 12,2 22 8,-4-24 3,4 24-5,2-20-4,-2 20-16,4-21-6,2 10-11,3 0-4,6 1-10,-1 0-3,9 4-6,3 0-2,2 5-8,-3 1 0,3 4-5,-4-1 1,4 5-2,-2 2-1,-2 3-1,-5 0-8,0 0-6,-7 2-4,-3 1-2,-3 0 1,-4-2 1,-2-14-1,-8 29 1,-1-14-2,-5-1 1,-3-2 2,-2 0-3,-1 0 2,0-1 7,-2-1 4,3 0 1,0-5 3,1 2-8,4-1 3,2 1-8,12-7-3,-23 11 2,23-11-3,-16 9 0,16-9 2,-6 12 1,6-12 2,0 0-3,0 0 5,22 23-2,-6-16 1,-2-1-2,4-2 0,1-3 0,3 1 0,2-2-3,1 0-6,2-3-5,-2-5-7,2-1-4,-3-1-3,3-6-4,0-1-6,-2-3 3,-3-4-3,-1 0 5,-2-3 4,-4-1 2,0-2 4,-4 0 2,-5 5 11,0-4 5,-4 2 10,2 0 15,-4 1 7,0 6 3,0 2 4,-2-2-3,2 20-2,-4-32 0,2 20-5,2 12-7,-8-17-1,8 17-5,-11-10-8,11 10 3,0 0 1,0 0-3,0 0-4,0 0 5,0 0-4,-8 42 3,8-42-2,17 24 0,-5-15-1,3 0-1,1 1-7,-2-4-2,7-1 2,-4-1-3,2 0-3,-2-3-2,-17-1 0,34 0 1,-22-3 3,-12 3 0,26-8 1,-18 3-1,-8 5 1,14-12 4,-14 12 4,0 0-2,1-15-1,-1 15 3,0 0-4,0 0 2,0 0 4,-38-3-3,38 3 3,-27 18-4,12-4-1,-3 3 0,7 4 2,-5 5 0,5-3-3,2 2 1,2 1 2,3 2-4,0-2 2,6 1 2,0-1 1,2-3 1,4 0 4,2-4-5,4 0 4,0-3-1,3-3 3,6-4-6,-8-4 5,6-2-8,1-3 3,3-6-4,0-2 1,1-3-4,1-5-8,5-9-4,0-4 1,-3-4-6,0-1 8,-4 0-1,0 0 3,-4-1-1,-2 7 9,-4 1 11,-1 1 9,-5 8 12,0-2 3,-4 4 0,-1 0-4,-4 16-4,0-18 0,0 18-5,0 0-4,-22-8-1,22 8-1,0 0-3,-32 23 2,21-11-4,-1 6-2,-1 3 1,3 1 0,2 4-2,1-2-2,3 3 3,0-2-2,2 2 1,4-1 1,4-2 1,3-2-4,3-1 9,3-4-2,2 0-7,6-5 9,0 0-6,4-7-5,0-2 5,2-3-6,1 0-4,1-8 5,1-4-1,3-1-4,-5-7-6,5-5-6,-4-4-4,-3-2-3,-3-6-3,-1-1 3,-6 0-2,0 1 5,-4 4 8,-7 3 7,-1 3 4,-1 1 15,-3 6-1,0 1-1,-2 2 1,0 17-2,-7-27-3,3 18-3,4 9-4,0 0 2,0 0-1,-15-8-2,15 8-1,0 0 3,0 0-3,0 0 2,7 51 4,-1-36-5,-2 4 2,5 1-6,-5 1 8,6 1 2,-5 1 0,-1 0-1,-2-1 0,-4-2-11,0 3 10,-4 0-2,-5-2-4,-2 1 1,1-5 0,-1 1 1,-2-5-1,4 1 0,1-4 5,2 1 1,8-11-4,-16 17-4,10-10-5,6-7 0,0 0 1,0 0 2,0 0-2,0 0 4,22 26-5,-11-23 1,-11-3 4,29 6-1,-12-4-5,4-2-3,0 2-2,1-4-1,5-2 0,0 0 3,1-4 1,4 1 1,-4-5-3,2-3-6,0-1-1,-5-4 0,0-1 4,-2 0 1,-4-2 0,-7 1 2,1 0 4,-4 1 6,0 1 3,-6-2 4,-1 3 1,-2 0-1,-2 0 1,1 0 1,-3 2 5,-3 2 1,0 2-3,-2-1-2,9 14-2,-18-17 1,9 12-3,9 5-4,-18-7 1,18 7 2,0 0-2,-24 4 0,24-4 1,-16 14 1,10-3-2,-2 0 1,8-11-5,-11 29 6,7-14 0,-2 2 2,3-2-1,-3 3 0,3-3 1,-2 3 1,0-3-2,3 0-2,-2 0 0,4-15 2,-2 25-4,2-25-2,-2 21-2,2-21 1,4 17-4,-4-17 1,8 10 0,-8-10-3,0 0 2,19 5 3,-19-5 0,0 0 1,15 0 0,-15 0 2,0 0-2,0 0 1,21 0-1,-21 0-1,0 0 2,0 0-2,0 0 0,0 0 1,20 2-4,-20-2 3,0 0-3,0 0 4,0 0 1,9 14 0,-9-14 1,0 0 1,0 0 1,0 0-6,4 11 7,-4-11 0,0 0 2,0 0-2,0 0-6,0 0-9,0 0-16,0 0-19,0 0-17,5 11-24,-5-11-24,0 0-17,0 0-20,0 0-16,0 0-30,0 0-49,0 0-310,0 0-58</inkml:trace>
  <inkml:trace contextRef="#ctx0" brushRef="#br0" timeOffset="22144.0185">10902 3237 1479,'0'0'-46,"0"0"10,0 0 11,0 0 25,0 0 6,0 0 19,0 0 21,-21-23 13,21 23 11,0 0 13,0 0 5,-9-12 2,9 12-5,0 0-7,0 0-6,0 0-10,0 0-9,0 0-7,0 0-5,0 0 0,0 0-2,0 0-3,0 0 0,-16 32-6,16-32-2,0 25-3,0-25-1,0 29-1,4-13-5,-4-16 4,7 24-3,1-13-4,-8-11 0,12 16-3,-1-12-2,-11-4-1,21 1 1,-21-1-3,0 0 0,38-15-2,-24 4 2,-3 0-6,5-7 1,-3-1 2,0-1-8,-1-5 1,-1-2 0,1 1 1,-4 2 1,1-1 9,-1 4 16,-2 2 18,-2 2 6,3 2 9,-7 15-4,6-25-4,-6 25-6,3-13-2,-3 13-8,0 0-3,0 0-3,0 0-2,0 0-1,-24 40-3,20-22 0,-2 4 0,2 1-6,-1 4 0,3-3 0,0 3-2,2-3-2,0-2 2,2-1-1,2-2-2,0-2-1,5-2-1,-1-4 1,3 0-1,2-4-4,-13-7 0,27 2-4,-8-9 1,3 0 0,-4-4-2,6-2-2,-1-6-1,4-1-3,-6 1 4,1-2 0,-4 6-2,-3 0 10,0 2 4,-1 2-2,-4-2 1,1 6-4,-11 7-8,14-9 7,-14 9 5,0 0-1,0 0-2,20 19 1,-20-19-1,6 24-2,2-9 2,-4 2 0,2-1-2,-1 1 3,6 2-1,0-3-4,1-1 2,4-2 3,-1-4-1,3-1 3,-2-5 0,6-1-5,-1-4 0,6-5 1,-5-4-7,5-6 0,-2-4-2,-1-6-1,-1-6-4,-1-6-5,-6-3-2,-1-4-1,-1-4-2,-8-3 0,4 2 5,-5-2 5,-3 15 16,-2-1 13,-2 7 5,-1 5 2,-2 1-4,1 9-3,-2 1-16,-1 6 1,7 10 12,0 0 9,-32 9 3,21 4 2,-4 8-5,1 5-2,5 5 3,-4 4-5,5 2-5,-1 3 5,3-1-7,3 4 11,2-1-11,1-1-2,0-3 0,1-1-3,4-3-16,0-5-22,1-5-30,-4-2-30,3-3-26,-2-5-33,3-1-54,-1-6-50,-5-7-61,11 4-108,-11-4-58,0 0-104,0 0-82</inkml:trace>
  <inkml:trace contextRef="#ctx0" brushRef="#br0" timeOffset="22307.6586">11720 3178 1693,'0'0'130,"-19"-14"-17,19 14-11,-14-8-5,14 8-1,0 0 3,0 0-4,-11-7-6,11 7-8,0 0-9,0 0 1,0 0-11,0 0-8,0 0-15,0 0-28,48-10-35,-29 9-33,0-2-28,4 2-23,2 1-16,-4-2-17,4 2-9,-2 0-11,-1 0-14,-2 0-1,-1 0 4</inkml:trace>
  <inkml:trace contextRef="#ctx0" brushRef="#br0" timeOffset="22977.4847">12007 3127 1259,'20'-2'-82,"-5"0"33,-15 2 27,16-9 14,-16 9 19,12-7 27,-12 7 13,0 0 22,7-15 19,-7 15 15,0 0 11,3-15 9,-3 15 6,0 0-4,0 0-11,0 0-9,0 0-2,-29-14-4,29 14-1,-28 16-4,7-3 2,-1 2-6,-1 3-11,-1 4-9,-2 1-10,6 0-8,-1 1 3,9 1-8,1-4-9,4 2 1,2-4-9,7-1-10,8-2-10,1 2-9,1-8-6,9 3-13,-4-8-6,2-1-4,2-4 2,1-2 2,-1-4 1,3-3 1,-1-3 4,-3-5 4,2-2-3,-1-6 1,-6-1 5,-1-1 10,1-2 13,-3 7 10,-4-3 9,-1 2 5,1 1 12,-4 4 1,0 3-3,-1 2 0,-3 13-7,1-22-11,-1 22-4,0 0-7,0 0 3,0 0-6,0 0-1,0 0-4,0 0 1,-20 50-2,18-32-1,0 2 3,2 1-3,2 1 0,0-2 0,3 3-5,2 0 2,0-4 3,3 0 3,0-2-1,3-2 3,3-4-1,0-1 1,0-5-5,1 0-2,2-5 3,-19 0-8,37-12-4,-16 1 1,-2-6-10,2-6-3,-1-3-1,0-11-4,-1-1-1,-1-6 1,-5-2-1,-2-3 2,1-1 3,-2 3-5,-6-1 13,2 8 12,-1 3 31,-5 7-3,0 2 8,-3 1 0,3 3 3,-2 7-6,-4-1-6,5 3-14,1 15-5,-5-18 9,5 18-11,0 0 2,0 0 1,0 0-2,-22 41 9,15-16 4,1 11-1,1 4 7,-2 7 4,-2 4-4,3 2-2,-1 2-1,1-1-2,2-4-4,-1 0 0,2-6-1,1-5 2,0 0-6,-3-3-4,3-8-25,0-2-27,2-4-27,0-3-20,-1-2-28,1-3-34,0-14-46,0 0-38,0 15-22,0-15-9,0 0-16,0 0-43,0 0-60,16-46-9,-12 29-222,2-2-109</inkml:trace>
  <inkml:trace contextRef="#ctx0" brushRef="#br0" timeOffset="23317.9133">12476 3263 1632,'3'-19'25,"-1"6"27,-2 13 20,4-17 5,-4 17 1,0 0-6,0 0 3,0 0 4,0 0-4,0 0-3,0 0-7,0 0-5,0 0-1,0 0 1,0 0-7,0 0 0,30 9-5,-30-9-5,22 8-3,-22-8-3,26 3-5,-9 0 3,-17-3-4,36-3-3,-20 0-2,1-2-5,1-4 0,0 0-2,0-2-2,-2-3-4,-2 2 1,-2 1 7,-1 0 9,-1 0 9,-10 11 9,11-20 8,-8 11-5,-3 9-4,7-13-6,-7 13-5,0 0-5,0 0-1,0 0-3,0 0-2,0 0 4,0 0-7,0 0 5,-25 36 4,19-19 0,3 2-1,-2 1-1,3 0-2,2 3-4,0 0-2,0 0 15,0 2-1,2-4-4,-2-1-14,3-1-27,-1-1-33,-2-18-39,3 26-36,-3-26-37,2 19-63,2-17-56,-4-2-72,0 0-84,0 0-54,15-27-127,-8 11-109</inkml:trace>
  <inkml:trace contextRef="#ctx0" brushRef="#br0" timeOffset="23463.5443">12889 2946 1716,'3'-32'93,"-5"6"0,2 3 1,-1 4 6,-1 3 1,-2-1 1,2 0 0,2 17 1,-6-27-10,6 27-12,-8-19-8,8 19-17,-2-15-23,2 15-18,0 0-29,0 0-38,0 0-52,0 0-44,0 0-35,0 0-56,14 56-100,-10-39-265,5 2-104</inkml:trace>
  <inkml:trace contextRef="#ctx0" brushRef="#br0" timeOffset="23794.9732">13090 3064 1651,'17'7'32,"-17"-7"1,0 0 2,0 0 17,0 0 19,0 0 16,0 0 12,0 0 10,0 0-2,0 0-4,0 0-1,0 0-6,0 0-4,-60 8-8,44 7-10,-4 1-6,0 8-4,0 1-7,4 1-4,1 1-8,0 2-8,7-3 3,4-1-7,2 2-4,4-7-6,4 3-8,2-1-8,5-6-8,4-3-7,-1-3-5,2-3-3,0-4 1,2-6 1,-20 3 0,38-10-1,-19-2 6,-2-5-4,2-4 2,-6-2-2,-2-5 5,-5 1 11,0 1 13,-4-2 5,-4 2 8,-4 2-7,0 0-1,-3 4-1,-4 1-6,-1 4-11,3 3-27,-2 2-43,13 10-42,-19-8-56,19 8-47,0 0-103,-22 7-158,22-7-184,0 0-154</inkml:trace>
  <inkml:trace contextRef="#ctx0" brushRef="#br0" timeOffset="24229.5142">13446 3072 2034,'0'0'94,"9"-17"16,-9 17 15,8-17 5,-8 17 4,4-15 5,-4 15-8,6-11-14,-6 11-16,0 0-15,10-11-11,-10 11 2,0 0-15,0 0-12,0 0 1,31 30-3,-24-17-6,-1 5 5,-3 0-8,4 5-4,-5 1-1,-2 4-9,0-3-10,-4 1-9,-1-1 1,2-2-8,-3 0-2,-1-8 6,0 2-3,3-3 5,-2-2 1,6-12-14,-9 12-4,9-12-1,0 0-2,0 0 1,0 0 2,0 0 4,19-51-1,-7 26 2,4-2-2,4-9-4,5-1 6,-2 0-4,4 1 5,1 1-2,-1 3-2,0 3 5,0 7-2,-4 1 3,-1 3 6,-2 5 12,0 4 10,-2 3 4,1 4 12,-1 2 21,-18 0-3,31 13 0,-14 1-10,-4 3 0,-3 2-23,-5 6-34,1 1-67,-6 1-85,0 0-106,-6 1-173,-4 3-136,-2-3 75,-2-1-187,-4-4-182</inkml:trace>
  <inkml:trace contextRef="#ctx0" brushRef="#br0" timeOffset="26403.8949">4201 4873 616,'-8'-20'16,"3"10"-26,5 10-14,-8-19-17,8 19-9,-9-23 8,5 12-5,4 11-15,-9-27-60,7 13 42</inkml:trace>
  <inkml:trace contextRef="#ctx0" brushRef="#br0" timeOffset="27049.7904">4254 4518 354,'0'0'29,"0"0"-3,0 0-4,6 12 7,-6-12 3,0 0 16,0 0 5,0 0 6,7 18 1,-7-18 3,0 0 10,2 13-4,-2-13 1,0 0 1,0 0 1,0 0 3,4 15 4,-4-15 3,0 0 6,0 0 7,0 0-8,0 0-8,-17 15-7,17-15-5,-19 2-6,19-2-5,-26 0-1,26 0-3,-27-4 2,27 4 3,-30-9-3,16 3-1,0-1 2,0-3-8,4-2-3,-3-3-6,4-4-8,3-3-6,2 4-4,6-3 0,-2 3-5,6-4-3,2 1-1,2 3-2,2 1-5,2 1 2,1 3-1,0 5-5,2 2 2,0 6 1,-17 0 2,37 8 3,-19 1 2,-2 6 2,0 3 4,-5 5 1,-3 1-3,-3 2 2,-2 1-3,-3 4 0,-6 5-2,-4 1 1,-5 2-7,-2 2-1,-4-1-3,-1-4 0,-3-4 1,-1 0-2,4-8 1,-4-4-1,5 0-2,-2-7 1,3-2-3,0-5-2,5-1-5,-5-5-9,20 0 2,-29-11-1,16 2-5,2 0 0,5-5 3,6 14 2,-8-25-2,8 25 1,4-23 1,-4 23 1,14-21 3,-3 12 4,2 3 6,2 0 3,-15 6-2,28-2 0,-28 2 2,33 6 2,-16 2 0,2 4 0,-2 1 2,2 2 0,3 0 0,-4 8 3,6-2-20,-3 1 4,1-2-10,-4-3-11,0-2-11,4 0-24,-4-4-20,7 0-15,-2-4-24,2-3-21,1-4-28,-1-6-64,2 1-257,1-7-2</inkml:trace>
  <inkml:trace contextRef="#ctx0" brushRef="#br0" timeOffset="27443.7995">4967 4475 1409,'7'-17'31,"-7"17"10,0 0-4,-2-19 14,2 19 18,0 0 16,0 0 14,-9-22 1,9 22-1,0 0-13,-10-7-8,10 7-7,0 0 3,0 0 3,-37 35 1,23-14-3,-3 1-5,0 5-7,-2 1-6,0 9-7,2 1-3,0 1-4,4-5-7,3 0-4,3 2 0,5-4-11,4-1 8,1 0-1,7 0 0,2-4-1,6 0-1,0-6-5,4-8 1,1-3-6,1-3 2,-2-7-3,2 0 0,-6-5 0,7-3-3,-7-3-1,2-5 2,-6-3-10,-1-2-5,-4-4-2,-3-1 2,-2-1-3,-4 1 4,-4-3 1,-2 2 6,-3 3 2,-4 0 3,-1 2-10,-2 2 6,-1 4-1,1 1-8,1 1-14,2 4-16,1 3-18,12 7-21,-20-6-29,20 6-34,0 0-43,-14 11-38,14-11-75,2 16-133,-2-16-198,14 21-119</inkml:trace>
  <inkml:trace contextRef="#ctx0" brushRef="#br0" timeOffset="27771.7076">5472 4881 1921,'0'0'85,"0"0"-8,0 0-1,0 0 1,0 0-5,0 0-8,0 0-3,0 0-7,0 0-7,0 0-6,0 0-8,0 0-3,0 0-3,0 0-1,0 0-12,0 0-7,0 0-8,4 13-2,-4-13-3,0 0 1,0 0 0,0 0 7,0 0 0,0 0 1,0 0-4,0 0 1,0 0 0,0 0 0,0 0-1,0 0 2,0 0 1,-24-38 1,24 38 5,-2-18-2,2 18 0,-2-20-1,2 20-1,0 0-10,-2-21-23,2 21-24,0 0-13,0 0-29,0 0-26,0 0-35,0 0-41,0 0-106,0 0-278,0 0-80</inkml:trace>
  <inkml:trace contextRef="#ctx0" brushRef="#br0" timeOffset="28074.8903">5973 4576 1713,'0'0'88,"0"0"-9,-2-26-5,2 26 15,0 0 17,-4-24 9,4 24 2,0 0-16,-3-17-15,3 17-2,0 0-10,0 0-9,0 0 1,0 0 4,0 0-10,0 0 3,0 0-7,-16 59-1,14-40-7,-2 7 0,2 0-7,0 1-15,-1 3-1,3 3-3,-2-1 9,2 2-14,0 4-18,0 0-35,0-3-40,-2-3-42,0-1-46,4-3-42,-2-1-41,0-6-74,2-6-81,5-2-227,-7-13-126</inkml:trace>
  <inkml:trace contextRef="#ctx0" brushRef="#br0" timeOffset="28471.7389">6367 4683 1817,'0'0'75,"0"0"-6,0-19-10,0 19-2,0 0 7,0 0 14,-12-23 19,12 23 7,-11-10-2,11 10-10,0 0-6,-21-1 0,21 1 2,0 0-1,-36 18-4,21-2-5,3-1-3,-4 4-18,4 4 1,-1-1-7,5 3-4,0 2-2,0-1-10,4 2 2,4 0-2,4-1-4,4-1-4,0-1 1,4-4-1,3-2-5,5-2-4,-3-5-3,8-1-4,-2-5-2,-2-4-1,0-2-7,5-4-2,-3-6-3,-2-2-6,-1-5-12,3-3-2,-6-6-7,2-1-3,-4-6-2,-3-1 1,-2-1 3,-2 0 3,-4-2 10,-2 6 13,-4 1 7,-5 4-2,-4 1 1,-1 4-3,-9 2-1,-1 3 0,0 5-6,-4 4-20,4 3-29,1 4-43,1 4-49,2 1-46,4 3-49,0 3-102,6 1-139,4 1-137,4-13-123</inkml:trace>
  <inkml:trace contextRef="#ctx0" brushRef="#br0" timeOffset="28983.8091">6961 4884 1852,'25'-7'53,"-25"7"-6,0 0 0,0 0 8,11-7 12,-11 7 7,0 0-2,0 0 1,0 0-5,0 0-7,12-10-8,-12 10-7,0 0-6,0 0-4,0 0-5,0 0-5,0 0 0,0 0-6,0 0 1,0 0-2,0 0-1,0 0-2,0 0-4,0 0-11,0 0-4,0 0-4,0 0 3,0 0-4,0 0 2,0 0 1,0 0 1,0 0-9,0 0-1,0 0-5,0 0-1,0 0 3,0 0 1,0 0-4,0 0 2,-36-14-2,36 14 5,0 0-2,0 0 3,17-34 3,-9 27-3,-8 7-2,18-12 4,-18 12-2,16-8 3,-16 8 3,16-2 8,-16 2 2,0 0 7,0 0 5,0 0 1,24 14-3,-24-14 1,5 12-2,-5-12 1,0 0-2,1 16 5,-1-16 0,0 0 5,0 0 4,0 0 8,-3 21 2,3-21-2,0 0-4,0 0 1,0 0-6,0 0-4,0 0-14,0 0-10,0 0-13,0 0-13,0 0-28,0 0-32,0 0-50,-21-34-48,21 34-97,-2-13-146,2 13-123,0 0-56</inkml:trace>
  <inkml:trace contextRef="#ctx0" brushRef="#br0" timeOffset="29811.9487">7816 4502 1459,'0'0'30,"24"-4"14,-24 4 9,22-6 9,-22 6 19,19-5 21,-19 5 15,16-5 6,-16 5 2,0 0-5,18-2-8,-18 2-18,0 0-16,0 0-9,0 0-10,0 0-7,0 0-10,0 0-8,0 0 0,0 0-8,-59 8 0,59-8-1,-32 7-6,18-6 1,14-1-3,-29 4-1,15-2 0,14-2 2,-22 2-4,22-2 3,-22 0 3,22 0-1,0 0 3,-26 0 0,26 0-1,0 0-4,-19 2-3,19-2-4,0 0-7,-14 3 2,14-3-2,0 0 1,-11 12 0,11-12 1,-9 13-1,9-13-1,-8 23 3,6-10-3,2-13 2,-8 26-4,4-11-1,1-1 3,3-14 1,-4 25 0,4-25-2,-2 24-2,2-24 2,0 20 0,0-20 3,6 15 1,-6-15-2,11 12 2,-11-12-1,16 8-1,-16-8 2,26 0 0,-26 0-2,32-4-1,-13 0 0,3 0-3,-4 0 3,3 3-5,-1-4 2,0 1-2,0 3 2,-2-1 0,-18 2 0,39 2-2,-23-1-7,2 1 11,-4 5 3,2 1 1,-4 1 1,1 2-2,-5 0 6,0 2-1,-1 3 1,-2 1-8,-5 0 5,0 0-12,0-17-5,-12 35 1,2-17-6,-3-1-6,-3-1-5,-4-3-5,-2 0-5,-2-2-3,-2-4-6,-1-6-14,3 1-10,-1-2-9,2-2-12,-2 1-5,1-5-9,5 2-8,0-2-21,2-1-22,3-1-27,0 1-62,8 0-398,6 7-137</inkml:trace>
  <inkml:trace contextRef="#ctx0" brushRef="#br0" timeOffset="30239.4941">8273 4561 1840,'0'0'27,"5"-16"3,-5 16 18,0 0 22,2-19 20,-2 19 15,0 0-3,4-13-9,-4 13-11,0 0-1,0 0 10,0 0 3,0 0 1,-30 32-2,22-14-10,-5 1-6,0 2-18,3 4-5,0-1-5,1 3-2,3-1-2,-1 1-8,5 2-3,0-5-2,4 3-2,0-1-2,5 0-1,0-4-4,4-2-7,4-3-5,0-4-4,-2-4 18,4-3-10,0-3-1,-17-3-11,32-7-1,-13 0-7,2-5-6,-2-3-8,-2-4-6,-2-4-8,2-3-9,-7-5 2,1-1 4,-8 3 1,-3 1 18,-1-1 13,-6 1 3,-6 1 0,2-1-4,-9 6 6,3 3 0,0 4-1,-4 1-2,5 4-8,-2 3-36,-1 2-42,19 5-56,-28 0-66,16 3-109,-2 3-192,4 0 48,10-6-79,-8 19-46</inkml:trace>
  <inkml:trace contextRef="#ctx0" brushRef="#br0" timeOffset="30749.8645">8939 4945 1448,'0'0'39,"0"0"-5,0 0-1,-2-37-3,2 37 20,0 0 20,2-14 21,-2 14 9,0 0-1,0 0-2,6-17-5,-6 17-6,0 0-5,0 0-2,0 0-9,6-11-6,-6 11-7,0 0-3,0 0-11,0 0-1,0 0-2,0 0-8,0 0-1,0 0 2,0 0-5,0 0-5,0 0-2,0 0-3,0 0-2,0 0-5,-32 33-3,32-33-3,-8 9-3,8-9 6,0 0-1,-12 8 1,12-8-4,0 0-1,0 0 0,0 0-3,0 0 2,0 0-2,0 0-1,0 0 0,0 0 2,0 0 0,16-50-3,-16 50 1,10-13-2,-10 13 1,14-10 1,-14 10 1,10-10-1,-10 10-2,0 0 2,17-4 1,-17 4 5,0 0-2,0 0 0,0 0 0,0 0-4,0 0-12,0 0-9,0 0-13,0 0-16,-13 42-10,13-42-17,0 0-10,-14 13-25,14-13-33,0 0-22,0 0-25,0 0-96,0 0-325,0 0-112</inkml:trace>
  <inkml:trace contextRef="#ctx0" brushRef="#br0" timeOffset="31139.7552">9523 4576 1730,'4'-21'85,"-4"21"-8,7-25-10,-3 12-3,0 0 23,0-2 28,-4 15 25,9-22 11,-9 22-8,6-15-15,-6 15-7,7-13-14,-7 13-13,0 0-2,0 0-2,0 0 7,0 0-7,0 0 6,-11 49-6,7-26 3,-3 4 9,1 7-1,0 3-6,-1 0-9,3 3-9,0 1-7,0 0-6,2 1-3,0 1-9,2-4-3,0-1-4,0-6-4,0-1-6,0-2-22,0-8-28,0-1-30,2-3-35,-2-17-66,0 22-63,0-22-72,2 7-52,-2-7-109,0 0-136,0 0 76,0 0-184,8-46-181</inkml:trace>
  <inkml:trace contextRef="#ctx0" brushRef="#br0" timeOffset="31525.3126">9843 4637 2026,'0'0'93,"0"0"-4,13-7 3,-13 7 9,0 0 13,0 0-6,0 0 1,0 0-1,0 0 1,0 0-1,0 0 9,0 0-6,-40 44-3,26-26-13,5 5-5,0-2-10,0 6-4,2 0-21,3-1-10,4 3 0,0-3-6,2 2-8,5-4-12,2-2-4,3 0-9,1-1-9,2-6-14,2-3-4,-2-5-4,3-4 5,-3-3-14,-15 0 1,36-10 3,-15-2-6,-3-3-5,2-6-7,-2-3-2,-2-2 1,-5 0 5,-2-1 3,-6-1 8,-3 1 13,-1-2 12,-8 2 7,-1 1 4,-7-1 3,-1 4 2,2 5 3,-3 0-8,0 5 0,0 3 0,0 5-4,2 1-10,0 4-20,2 2-33,0 0-47,5 7-57,3-1-47,3 1-39,4-9-110,2 20-123,5-11-114,3 4-100</inkml:trace>
  <inkml:trace contextRef="#ctx0" brushRef="#br0" timeOffset="31897.6827">10515 4688 1708,'13'-7'143,"-3"0"-12,-10 7 3,12-13 6,-12 13 11,9-11 5,-9 11-8,0 0-3,0 0-11,2-13-10,-2 13-14,0 0 10,0 0 2,0 0-1,-42 30-4,26-12-8,0 0-8,2 4-13,4 1-5,1-1-7,2 3-8,0 1-14,5-1-6,2 2-6,2-4-3,3 2-3,1-4-15,2-1-4,2-4-3,6-1-7,-4-4-6,3-5-10,3-1-4,0-5-4,-18 0 2,42-12-9,-18 2 2,0-3-6,3-5-10,-4-4-16,1-7-6,-6 2 1,-3-7 11,-2 2 4,-7-4 8,-4 7 6,-4 1-1,-5-1 3,-8 0 2,-1 3-6,-5 3-17,-2 4-27,0 2-33,0 5-65,-1 5-71,0-1-84,5 6-176,-4-1 8,5 3-153,18 0-146</inkml:trace>
  <inkml:trace contextRef="#ctx0" brushRef="#br0" timeOffset="32781.3254">11622 3877 1617,'12'-10'-96,"-12"10"19,0 0 15,0 0 15,0 0 15,11-9 9,-11 9 12,0 0 19,0 0 11,0 0 10,0 0 10,0 0 7,0 0 1,9-9 13,-9 9 5,0 0 8,0 0 4,0 0 5,0 0 2,0 0-1,0 0 5,7-15 3,-7 15 5,0 0 1,0 0 4,0 0 1,4-14-1,-4 14-1,0 0 3,0 0-15,0 0 2,0 0-3,0 0-13,0 0-10,0 0 2,0 0 10,0 0 7,-22 43-1,9-14-2,-8 11-2,3 4 7,-11 25 7,-1-1 3,1 4-8,-5 1-5,3-1-8,-2 3-1,3-2-8,-3-3-8,3 2-7,2-4 1,4-1-8,2-4-6,2-10 0,2-7-4,4-4-4,4-6-1,-2-3-3,2-3-16,2-5-25,1-4-34,0-4-28,3 0-28,2-5-29,2-12-55,0 0-70,0 0-46,0 0-53,0 0-108,0 0-70,25-27 47,-12 8-118,5-5-106</inkml:trace>
  <inkml:trace contextRef="#ctx0" brushRef="#br0" timeOffset="33425.0514">12020 4585 1549,'0'0'-12,"0"0"7,0 0 7,0 0 0,0 0 16,0 0 19,0 0 13,0 0 6,0 0 5,0 0-2,0 0 0,0 0-1,0 0-1,0 0 1,0 0 3,0 0-4,0 0 1,16-11-1,-16 11 0,0 0 1,0 0 1,0 0-9,0 0 10,-2-21-5,2 21-6,8-19-6,-3 6-5,9-2-3,-3-3-3,3-1-5,1 2-4,2-1 5,0 1 2,1 0 2,-3 3-2,3-1-1,-2 5-2,2 3 5,-5 0 3,4 5 5,-17 2 13,31 4-3,-15 2 4,-3 3-10,3 5-2,-5 3 1,-2 2 2,-2 4-5,-2 0 5,-4 4-4,-7-1-6,-4 4-1,-4 3-3,-9 4-2,-5 0-1,0-2-7,-15 9 5,4-10 3,6-7 3,-1-3-7,7-5-3,-2-3-1,7-5 0,1-4-7,1-3-3,2-2-3,18-2-5,-27-6-11,27 6-3,-18-14-2,16 2 6,2 12-1,0-21-1,0 21 0,10-25 1,0 13-3,-1 4 2,4-3 3,-1 4-1,-12 7 4,33-8 3,-20 8 10,-13 0 5,37 6-5,-14 2 3,1-1 6,-1 5-8,1-2 4,-4 3-4,0-2 2,4 2-15,-5 1-19,2-2-21,-4-3-24,1-2-31,-1-1-30,0-2-31,3-1-47,-3-3-18,2 0-22,-2-3-18,0-5-36,6-3-66,-3-1-279,0-2-141</inkml:trace>
  <inkml:trace contextRef="#ctx0" brushRef="#br0" timeOffset="33753.5194">12751 4553 1692,'13'-15'-10,"-4"3"15,-2 3 24,-7 9 27,9-17 26,-9 17 21,7-12 19,-7 12 2,0 0-6,0 0-11,0 0-10,0 0 4,0 0 3,0 0 4,0 0 7,-36 25 18,22-5-8,1-3-7,-3 5-9,4 7-13,0-2-16,-1-3-10,5 7-6,3-5-7,3 1-4,2-6-3,4 4-5,1-2-10,4-4-9,5 0 2,1-2-12,3-4-3,3-2-15,3-4-4,-3-4-9,1-3 7,5-2 3,-3-6-3,4-1 1,0-6-3,0-4-7,-5-4 9,1-3-9,-6-3 5,-2-2 1,-5 1 6,-5 2 8,0 0 6,-6 2 3,-8-1 1,3 2-2,-5 2-6,-6 4-14,2 2-27,-1 4-47,-5 4-84,4 2-105,-5 7-192,2 2-88,-2 3 50,2 3-147,-3 3-146</inkml:trace>
  <inkml:trace contextRef="#ctx0" brushRef="#br0" timeOffset="43761.2459">15999 1160 487,'20'-6'142,"-20"6"-63,0 0-33,0 0-16,0 0 0,18-2 8,-18 2-3,0 0-2,0 0 6,0 0-8,0 0 0,0 0 4,0 0-8,0 0 2,0 0 7,0 0-1,25 4-3,-25-4 2,0 0-3,0 0 2,0 0-1,0 0-1,0 0-2,0 0 2,0 0-7,0 0 1,0 0 2,0 0-4,0 0 2,13 9-2,-13-9-4,0 0 2,0 0-5,0 0 0,0 0 0,0 0-3,0 0 0,0 0 0,0 0 3,0 0-5,0 0 1,0 0 4,0 0-2,-5 22 3,5-22-5,0 0 4,0 0-5,0 0 8,0 0-4,0 0 5,0 0 4,0 0 3,0 0 2,0 0-1,0 0 3,0 0 1,0 0 4,0 0-2,-25 7-2,25-7-2,0 0 0,0 0-2,0 0-1,0 0-4,0 0 0,0 0-3,-24-24 2,24 24-3,-4-16-2,4 16-4,0 0-2,2-30-4,-2 30 2,16-29-3,-8 16 0,6-5-2,1 5-2,0 0 1,1-2-3,3 2 2,-5 4 4,3 2-2,0 1 0,2 3 2,-2-1 1,1 4 2,-18 0-1,35 7 3,-18-1-1,-3 1-2,2 1 3,-4 1-1,0 3-2,-2 2-1,-4-2 1,-2 5-2,-4 0-4,0-17-5,-4 32 0,-2-15-1,-4 2-1,0-2-6,-2-1 3,-2-1-2,4-3 5,-3-2 2,3-3 0,-3 1 0,13-8 3,-19 9-2,19-9 2,-19 1-2,19-1 0,0 0-1,-19 0-1,19 0 2,0 0-5,0 0-1,0 0 4,0 0-2,0 0 2,0 0-3,0 0 3,0 0 0,0 0 5,57-15 2,-57 15 3,36 8 4,-16-1 3,0 1-1,2 1-2,-3 2 4,0 2 1,-2-2-1,-4 4 1,4-2 2,-7 3 0,-4-3-2,-2 2 0,-2 0 1,-2-15-1,-6 30-2,0-14-1,-6 1-2,-3-4 3,2 1-3,-4-1 1,-2-3-3,-2-3 2,1-1-1,0-1 1,-2-5-1,1 0-1,21 0-1,-42-9 1,20 4-4,1-7-2,2 1-9,0-2-10,3-3-12,-3-1-13,8-1-16,-2 1-23,4-3-26,5 3-34,1 1-43,3 16-53,7-34-417,0 19-149</inkml:trace>
  <inkml:trace contextRef="#ctx0" brushRef="#br0" timeOffset="44506.7326">16795 1139 1769,'16'-2'-32,"-16"2"1,14-6 5,-14 6 13,0 0 14,11-7 26,-11 7 6,0 0 5,0 0 0,0 0 1,3-19-2,-3 19-4,0 0-2,0 0 1,0 0 1,-22-22 4,22 22 5,0 0 2,-14-9 1,14 9 5,-10-7 4,10 7 4,0 0 6,-11-14 5,11 14 7,0 0-2,-9-11-10,9 11-8,0 0-5,-4-17-7,4 17-7,0 0-7,15-19-1,-15 19-3,15-15-5,-3 5-3,2 6-3,0-2-3,1 1-4,-15 5-3,28-8-3,-14 6 1,-14 2-3,28 2 1,-14 2-1,-14-4 0,26 9 1,-15-1 4,-11-8-3,14 19 1,-10-9 1,-4-10 2,5 24-2,-5-12 2,0-12-1,-9 34 3,3-17-2,-2 5-2,-5-4 1,0-1 0,-2 3-1,1-3 3,-4 0-1,0-2 0,-2-1-2,1 1 3,0-4-4,-2 0 3,0-2 1,0-1-2,2-1-5,-1-5 3,4 5-3,-4-3 0,20-4 1,-29 4-2,17-4-4,12 0 1,-26 0-8,26 0-9,-19-4-9,19 4-8,-15-11 0,15 11 2,-6-13 2,6 13 2,0 0 4,0 0-1,8-28 0,-8 28 2,15-9 3,-15 9 2,17-8 10,-17 8 5,23-5 9,-23 5 9,32 5 3,-15 1-1,0-2-1,2 3 0,0 3-2,-1 1 4,0 0-2,1 3-1,-2-3-1,-1 5-1,2-2 0,-3-2-3,2 2 2,-3-3 3,0 0-2,-2-1 2,3 0-2,-5-3 2,5 1 0,-2-2 1,-13-6-3,26 7 2,-12-7 1,-14 0-1,28 0 0,-11-6-3,-1 1-9,1-3-11,0 1-7,-2-2-8,0-2-14,-2 2-26,-1 0-37,2-3-39,-4 4-34,-10 8-9,12-19-29,-12 19-78,6-15-300,-3 9-92</inkml:trace>
  <inkml:trace contextRef="#ctx0" brushRef="#br0" timeOffset="44937.5572">17561 1221 1578,'0'0'4,"-4"-27"11,4 27 12,0 0 19,0 0 27,0 0 22,0 0 14,0 0 3,0 0-1,0 0-7,0 0 5,-8-14-5,8 14 0,0 0-7,0 0-4,0 0-2,0 0 0,0 0 3,0 0-20,0 0-4,0 0-5,0 0-5,0 0-6,25-7-5,-8 7-2,4-1-3,2-1-9,7-1-1,-3 3-3,3-2-3,0 1-2,-3-1-2,-1 2-5,-3-2 1,-2 4-4,0-4 2,-1 2-5,-20 0 1,29-4-16,-29 4-18,26-2-19,-14 0-24,-12 2-39,18-4-51,-18 4-54,15-5-39,-8 1-45,-7 4-100,13-9-136,-6 3-71,-7 6-97</inkml:trace>
  <inkml:trace contextRef="#ctx0" brushRef="#br0" timeOffset="45451.5232">18237 1001 1632,'0'0'-20,"0"0"9,0 0 23,0 0 30,0 0 33,0 0 26,0 0 16,0 0 9,0 0 4,-7-27-2,7 27 0,0 0-5,0 0-12,0 0 2,0 0-23,0 0-15,0 0-2,0 0-13,0 0-5,0 0-14,0 0-5,0 0-7,0 0 3,18-1 1,-18 1-11,0 0-4,0 0-1,20 28 2,-17-19-5,6 6 1,-3 0 2,-2 1-7,0-1 3,-4 2-1,4 0 1,-4 2-2,-2 0 3,0-2-3,0 0-1,2-17 2,-2 27-8,-2-13 4,4-14-1,-2 17 4,2-17-2,-4 17 11,4-17-10,0 0 4,0 0-4,0 0 3,0 0-6,0 0 3,0 0-8,0 0 0,0 0-3,-12-46-2,12 46 4,3-31-4,4 14-4,1 0 3,0-2-1,5-1 1,-1 0-2,3 2-1,2-1-1,3 4 0,0 0-3,0 1-3,1 6 0,2-4 0,-4 10 2,5-3 6,-3 5 3,-1 3 5,4 5 1,-2 0 2,-2 2 2,-3 2-3,-2 3 3,-2 2-13,-3 3-31,-4 3-50,-4 2-72,-4 3-87,-6 1-127,-8 8-155,-6 0 23,-3-2-54,-1 0-62</inkml:trace>
  <inkml:trace contextRef="#ctx0" brushRef="#br0" timeOffset="47729.4144">15797 2060 1380,'0'0'-95,"0"0"19,0 0 18,0 0 15,0 0 14,0 0 11,0 0 9,0 0 9,0 0 4,0 0 8,0 0 5,0 0 6,0 0 0,0 0 2,0 0 7,0 0-1,0 0 8,0 0 2,0 0 1,0 0-1,0 0-4,0 0 10,0 0-12,0 0-5,0 0 5,0 0-14,0 0 1,0 0-5,0 0-6,0 0 7,0 0-3,0 0-3,0 0-1,0 0 2,0 0 1,0 0 3,0 0 3,0 0 2,0 0 3,0 0 2,0 0 2,0 0 6,0 0 1,0 0 2,0 0 1,0 0 0,0 0-6,0 0-3,0 0-2,0 0-4,0 0 1,0 0-6,0 0 0,0 0 0,0 0-3,0 0 0,0 0 2,0 0 0,0 0 4,0 0 4,0 0 3,0 0 3,0 0 0,0 0 3,0 0-3,0 0 4,0 0-3,0 0 3,0 0-4,0 0 0,0 0-3,0 0-2,0 0-4,0 0 1,0 0 0,0 0-1,0 0-6,0 0 1,0 0-4,0 0-2,0 0-4,0 0-4,0 0 0,0 0-2,0 0-4,0 0 6,0 0 4,0 0 3,0 0 0,0 0 6,15 34 0,-15-34-1,2 29-3,-2-13 1,0 1 0,0 1 4,0-1 2,0 0 0,3-2 0,-3-15-1,0 31 0,2-18 4,-2-13-6,0 25 2,0-25-2,0 21-4,0-21-5,2 17 11,-2-17-5,0 0 1,0 18-3,0-18-4,0 0-16,0 15-21,0-15-27,0 0-31,0 0-62,0 0-60,0 0-52,0 0-85,0 0-94,0 0-151,0 0-91</inkml:trace>
  <inkml:trace contextRef="#ctx0" brushRef="#br0" timeOffset="47952.5615">15605 2042 1728,'-11'-8'8,"-2"1"8,13 7 19,-15-11 19,15 11 24,-15-9 19,15 9 9,0 0-1,-17-10-11,17 10-11,0 0-9,0 0-11,0 0-6,0 0-5,34-27-7,-8 19-4,3 2-6,9-1-1,5 0-4,-1 2-3,3 2-4,-4-1-22,2 1-27,-8 0-39,-3 1-42,-1 4-20,-5 1-50,-6 0-40,-4 1-109,-8-1-300,-8-3-125</inkml:trace>
  <inkml:trace contextRef="#ctx0" brushRef="#br0" timeOffset="48188.7189">15744 2348 1815,'-8'10'75,"0"-5"-11,8-5-7,0 0 0,-12 14 14,12-14 14,0 0 4,0 0-3,0 0-6,0 0-2,0 0-5,38 6-5,-16-9-9,7-1-1,3 0-9,0 0-9,1-1-7,7 2-31,-9-2-29,1 1-41,-2-1-48,1 5-52,-3-5-51,-3-1-81,-4 2-128,-2 1-121,-2-3-51</inkml:trace>
  <inkml:trace contextRef="#ctx0" brushRef="#br0" timeOffset="48450.8937">16409 2092 1533,'0'0'40,"8"-15"13,-8 15 5,4-12 18,-4 12 20,0 0 14,8-12 0,-8 12-11,0 0-14,0 0-11,0 0-9,0 0-6,0 0-7,0 0-4,0 0-6,0 0-2,10 39-6,-10-25 1,2 6-6,0 1-5,-2 1 0,1 4-1,2 1-4,-1-3 2,0 3-3,0-2 3,0 1-8,1-4-26,-3 0-29,2-3-31,-2-2-35,2-2-23,-2-15-34,0 0-65,-4 25-124,4-25-253,0 0-107</inkml:trace>
  <inkml:trace contextRef="#ctx0" brushRef="#br0" timeOffset="48761.0999">16431 2063 1738,'-4'-15'59,"4"15"-4,0 0 15,-8-19 17,8 19 16,0 0 16,0-22-5,0 22-9,5-17-14,-5 17-11,13-14-7,-3 4-6,3 0-8,2 5-5,4-2-6,-1 5-10,4-1-1,-1 3-1,3 0-5,-4 3-3,2-1-4,1 6-2,-6-1 1,0 2-2,-7 0-9,2 2-11,-12-11-2,2 22-9,-2-22-8,-22 26-7,5-11-13,-2-3-7,-2 0-6,0-3-10,-2 1-8,2-3-11,1-2-7,4-2-6,-4 1-16,20-4-30,-27 0-27,27 0-20,-20-7-52,20 7-367,0 0-105</inkml:trace>
  <inkml:trace contextRef="#ctx0" brushRef="#br0" timeOffset="49621.1582">17227 2128 1504,'-24'-5'-92,"24"5"18,0 0 10,0 0 7,0 0 13,0 0 7,0 0 7,0 0 1,0 0 1,0 0 5,0 0 6,0 0 3,0 0 6,0 0 5,0 0 7,-20 0 5,20 0 6,0 0 8,0 0 5,0 0 10,0 0 4,-16 7 8,16-7-5,0 0 4,0 0 2,0 0 2,0 0-5,0 0-2,0 0-2,0 0 2,-21 0-6,21 0-3,0 0-4,0 0-1,0 0-3,0 0-6,0 0-1,0 0-7,0 0 2,-19 1-2,19-1 6,0 0 3,0 0 1,0 0 1,0 0 4,0 0 2,0 0 4,0 0-2,0 0 4,0 0 1,0 0-1,0 0 2,-15 7 4,15-7 1,0 0 0,0 0 0,0 0 0,0 0-7,0 0-1,0 0 2,0 0 0,0 0-6,0 0-3,0 0-3,0 0-3,0 0-4,0 0-1,0 0-2,0 0-1,0 0-3,0 0-1,0 0-1,0 0 0,0 0 4,0 0 1,0 0 1,0 0 2,0 0-6,0 0 3,0 0 1,0 0 6,0 0-5,0 0 2,0 0-2,0 0-2,0 0-1,53 7-1,-38-7-2,-15 0-2,38-2-2,-19 0-1,2 2-1,-3-2 0,0 1 1,-18 1-7,28-3-19,-28 3-14,23 0-22,-23 0-25,19-1-27,-19 1-21,0 0-24,17 1-39,-17-1-61,0 0-121,0 0-217,0 0-90</inkml:trace>
  <inkml:trace contextRef="#ctx0" brushRef="#br0" timeOffset="49827.786">17161 2328 1620,'-6'9'60,"6"-9"-1,-13 14-7,13-14-5,-6 9 13,6-9 23,0 0 18,0 0 8,0 0-6,-9 16-7,9-16-8,0 0-8,0 0-8,0 0-6,42 4-9,-16-4-19,4-3-26,3 2-39,7-1-51,5-2-58,-1 0-66,-2-2-90,1 1-153,2-2-107,-5 0-55</inkml:trace>
  <inkml:trace contextRef="#ctx0" brushRef="#br0" timeOffset="50378.779">18167 2239 1551,'0'0'12,"0"0"-3,19-2-2,-19 2 6,0 0 12,0 0 12,0 0 7,0 0 5,0 0 8,0 0 9,0 0 0,-23-36 3,23 36 0,-13-12 5,13 12 8,-11-15 2,11 15 4,-10-16-3,10 16-13,-8-19-6,8 19-11,-1-23-5,1 23-8,7-22-7,-1 10-2,2 1-6,1 0-7,-9 11 2,19-18-4,-5 12-4,0 2-3,-14 4-4,29 0 5,-12 0 0,0 6 3,3 0 6,-2 3-1,1 3 2,-2 1 5,-2 4 4,0 1-3,-4 3-1,-5 1 1,-2 1-1,-4 0-3,-3 5-13,-4-2-2,-9 3-1,2-3 0,-3 2-7,-4-4-3,0 0 2,1-2-3,2-5-1,-2-1 0,3-3 4,3-4 0,-2-1 1,2-3 4,14-5-9,-26 4-5,26-4-1,0 0 0,-25-12-3,25 12 1,-8-14-1,8 14 2,0 0-2,3-22-1,-3 22 2,14-15-1,-14 15-1,19-9-1,-19 9 1,29 0 4,-10 2 7,0 3 7,3 5 4,1-1 1,3 2 2,-7 2-1,10 5 2,-4-3 0,-1 2-5,-3-1 3,0-2-13,-4 0-24,-3-3-41,0-4-54,0 3-44,-3-3-52,-11-7-128,15 0-152,-15 0-90,0 0-88</inkml:trace>
  <inkml:trace contextRef="#ctx0" brushRef="#br0" timeOffset="51032.8555">18951 1488 1499,'6'-13'-56,"-6"13"19,0 0 22,0 0 13,0 0 23,6-15 21,-6 15 17,0 0 9,0 0 6,0 0 8,8-11 8,-8 11 4,0 0 9,0 0 2,0 0 8,0 0-2,0 0-3,0 0-3,7-13-7,-7 13-9,0 0-8,0 0-9,0 0-6,0 0-12,0 0-3,0 0-2,-29 34-10,14-18-5,2 3-5,-2 2-6,0 4 0,2 1-2,-1 3-6,4-1 1,0-1-2,2 0-1,2-1 1,4 1-6,0 0 6,2-1-3,2-1 1,0 0 2,4-5-4,0 2-21,1-5-22,2-2-38,-3 1-40,2-6-32,3 1-62,0-4-63,-11-7-119,21 2-127,-21-2-61,19-4-77</inkml:trace>
  <inkml:trace contextRef="#ctx0" brushRef="#br0" timeOffset="51568.4883">19294 1722 1591,'2'-15'-10,"-2"15"0,0 0 1,0 0 12,-11-31 18,11 31 16,-11-18 9,5 6 14,6 12 4,-12-23 10,8 10-4,-4-1 3,8 14-3,-6-25-4,6 25-10,0-24-6,0 24-6,6-24-4,2 10-6,0 0-4,2 5-6,3 0-3,0-1-4,2 3-2,-1 2-1,-14 5-1,34-6-4,-17 6 2,-17 0-2,36 6 1,-18-1 1,-4 2-1,0 3 1,2-1-1,-6 0 1,-1 2-7,-1 4-6,-4-5-2,-4-10-2,7 21-5,-5-9 4,-2-12 1,2 20 2,-2-20-3,0 0 4,0 22 1,0-22 4,0 0 2,0 0-5,0 0 8,-2 17 8,2-17 0,0 0-1,0 0 1,0 0-7,0 0-2,0 0-3,0 0-3,0 0 1,25-2-2,-25 2-1,16 6 3,-16-6 0,20 12 5,-9-2 5,-1 2 7,3 1 2,0-2 0,-3 6 3,4-2 7,-6-1 0,0 0 9,-3-1 7,3 1 6,-6-1 4,-2-13-5,-4 24-7,4-24-2,-13 22 1,0-13-7,0-1-2,1 1-3,-5-3-1,2-2-7,-2 0-17,-1-3-8,18-1-23,-32-1-23,15-6-40,4 2-48,0-2-43,3-3-52,10 10-91,-12-24-130,12 10-175,0 14-126</inkml:trace>
  <inkml:trace contextRef="#ctx0" brushRef="#br0" timeOffset="52074.6902">19749 1634 1640,'0'0'25,"19"0"3,-19 0-4,15-4 0,-15 4 9,0 0 20,17-7 20,-17 7-2,0 0-1,10-10-6,-10 10-2,0 0-2,4-15-1,-4 15 3,0 0 3,0 0 10,5-19 8,-5 19-3,0 0-3,5-13-10,-5 13-9,0 0-3,8-19-8,-8 19-4,12-16-6,-4 8-5,-8 8-4,20-14-6,-10 8-2,3-2-5,-13 8-3,24-7 0,-12 3-3,-12 4-1,27 0 1,-27 0 2,28 2 0,-13 1 0,-15-3-1,27 10 4,-16 0 2,2-1 0,-5 1 2,-1 3 8,-3 1 0,-4 2 1,0-16-2,-4 37-4,-3-18 2,-4 3-1,-1 0-2,-1-1-9,-2 0 3,1-3 2,1 2-7,-2-3 6,3-2-5,0-2 0,2-1 3,2-2-1,8-10-3,-15 17-1,8-10 2,7-7 0,-8 11-2,8-11 0,0 0-4,0 0 2,0 0-1,0 0-5,0 0 4,0 0-1,33 6-2,-33-6 2,35-4-7,-14 1 2,1 1 3,4-2-3,0 2 2,2-2-12,-5 2-10,-1-1-25,-2-1-13,0-1-45,-4-2-60,1 1-68,-4-3-108,-2-1-141,-3 1-10,2 0-94,-10 9-86</inkml:trace>
  <inkml:trace contextRef="#ctx0" brushRef="#br0" timeOffset="52337.7699">20569 1579 1594,'-49'-3'50,"49"3"-6,0 0-1,0 0 12,0 0 26,0 0 21,-21 1 9,21-1-3,0 0-10,0 0-12,0 0-6,0 0-11,0 0-7,0 0-4,59-11-5,-38 7-7,-2 2-4,3-2-4,-2 0-7,0 3-19,-5-3-22,1 0-29,-16 4-35,24-5-51,-12 1-66,-12 4-94,18-11-114,-18 11-193,12-13-92</inkml:trace>
  <inkml:trace contextRef="#ctx0" brushRef="#br0" timeOffset="52879.3588">20978 1330 1593,'0'0'35,"0"0"4,0 0 9,-3-20 28,3 20 29,0 0 27,0 0 6,0 0-2,0 0-25,3-16-6,-3 16-5,0 0-9,0 0-14,0 0-5,0 0-12,0 0-5,0 0-8,0 0-5,0 0-1,0 0-5,0 0-5,35 22-1,-26-8-3,-1 0-4,1 1 2,-1 5-5,1-1 3,-1 2-6,1 2 3,-3 0-2,-4-4-3,2 0 2,0 1-3,-1-2-3,-3-1-1,4-2-1,-4-15-2,-4 25 0,4-25-1,-3 19-4,3-19-1,-6 13-1,6-13 0,0 0-4,0 0 1,0 0-3,0 0-4,0 0-1,0 0-1,0 0-4,-29-37-1,29 37 1,0-31-2,2 14 1,2-2 3,0-1 0,3 0 0,-1 2 2,2-2-1,-1 3 2,4 0 2,-1 3-1,0 1 0,0-1 2,4 5-1,-1 1-1,-1 3 5,-12 5 1,26-5 4,-26 5 6,34 8-3,-20 0 4,5 3 3,-1 1 0,-2 3-1,2 2 0,-2 0-1,-1 2 2,-2 1 0,-2-1 0,-3-5-14,-2 3-14,-4-2-21,-2-15-34,-4 26-41,-2-14-48,6-12-39,-11 17-54,11-17-104,-17 5-126,17-5-53,0 0-41</inkml:trace>
  <inkml:trace contextRef="#ctx0" brushRef="#br0" timeOffset="53188.8107">21635 1067 1625,'16'-16'41,"-10"9"3,-6 7 21,15-16 36,-15 16 37,13-12 8,-13 12 1,12-8-6,-12 8-14,11-7-11,-11 7-14,0 0-10,13-10-11,-13 10-9,0 0-11,19-3-3,-19 3-4,23 6 0,-8 1-2,1 1 0,4 6 7,1-1-16,3 7 0,-2 4 3,3 1-8,4 5-1,-4 2 3,-1 5-15,-2 1 3,-2 4-17,-8 0-27,-3-2-57,-11 1-78,-2 12-90,-20 10-152,-17 0-149,-5-2 34,-9 1-110,-2-6-115</inkml:trace>
  <inkml:trace contextRef="#ctx0" brushRef="#br0" timeOffset="59623.0102">14542 1366 1003,'-16'-12'97,"16"12"-58,0 0 10,-9-10-1,9 10 17,0 0 16,0 0 3,-10-14-6,10 14 4,0 0-4,0 0 1,0 0-2,-8-10-7,8 10-6,0 0-10,0 0-7,0 0-9,0 0-6,0 0-8,0 0-5,0 0 1,0 0 0,0 0-5,0 0 0,-4 42-2,4-25 1,2 4-4,-2 0-2,0 6 3,2 0 1,0-1-5,-2 4 5,2-1-5,0-3 1,-2 1-1,2-1 1,-2-4 0,2-1 2,-2-3 0,0-1 1,0-17 4,3 26 1,-3-26 7,-3 22 8,3-22-7,-6 15-1,6-15-4,0 0-1,-14 5-2,14-5-4,0 0-1,0 0-3,0 0-6,0 0 0,-26-27-8,26 27-3,0-17 1,0 17 0,0 0 0,13-36-1,-3 23-1,5-3-1,0 3 1,2-3 0,-3 1 1,5 2-2,-1-2-1,-2 0 3,-1 2 3,0-3 0,0 3 0,-3-4-1,-2 3 4,0 1 4,-2-2 2,-2 0 7,-1 2-2,-1-5 3,0 5 6,0-2 6,-4 15 2,5-26 0,-5 26 8,4-18 4,-4 18-2,4-18-6,-4 18-7,2-13-6,-2 13-8,0 0-2,0 0 0,0 0 1,0 0 1,0 0 7,0 0 4,0 0 0,21 42-3,-17-25 4,1 2-2,0 6 1,1-2-2,-2 1 0,0 3-3,2-2 1,-2 0-3,1 0 1,-1-3-2,1 1 3,-1-3-2,0-2 1,-2-3-26,2 1-21,-4-16-18,4 21-18,-4-21-14,5 17-29,-5-17-47,0 0-83,0 0-108,4 8-319,-4-8-166</inkml:trace>
  <inkml:trace contextRef="#ctx0" brushRef="#br0" timeOffset="60187.4685">15009 1400 1701,'0'0'-50,"7"-13"27,-7 13 12,0 0 24,8-11 37,-8 11 30,0 0 22,7-14 10,-7 14 5,0 0 2,0 0 4,0 0 10,6-16-8,-6 16-5,0 0-7,0 0-16,0 0-12,0 0-11,0 0-1,0 0-10,0 0-6,0 0-4,0 0-4,6 39-5,-4-22-4,-2 2-2,-2 2-8,4 0-1,-2 2-3,0 5 2,2-1-3,-2-1-8,2 1 2,-2 0 0,0-4-3,2-2-7,0-2 6,-2-1-19,2-1-17,-2-17-20,3 26-23,-3-26-14,0 18-18,0-18-39,0 0-66,0 0-33,9 2-18,-9-2-37,0 0-79,12-35-294,-8 18-159</inkml:trace>
  <inkml:trace contextRef="#ctx0" brushRef="#br0" timeOffset="60695.0456">15142 1494 1680,'0'0'-46,"4"-17"25,-4 17 16,0 0 29,8-12 25,-8 12 22,0 0 13,0 0 5,0 0-3,0 0-6,0 0-7,6-16-7,-6 16-8,0 0-8,0 0 0,0 0 1,0 0-5,0 0-3,0 0-1,0 0-9,2 50 0,0-33 1,-2 1-8,0 0-2,2 3-2,-2-1 0,2 0-2,-1 1-4,2-1 2,-1-3-4,0 0-6,-2-17-15,2 26 1,0-14 4,-2-12 5,0 22 4,0-22-4,0 0-13,0 0-6,0 0-3,0 0 2,0 0 0,0 0-1,0 0 1,0 0 2,-8-53-1,8 53 5,-4-32 0,2 13 4,0 2 6,2-2 6,-2 0 10,2-1-1,-2 3 6,2 17 5,2-36 1,-2 19 9,2 2-2,-2 15-3,2-27-3,-2 27-2,2-23-6,-2 23-6,6-17-3,-6 17-1,6-12-6,-6 12 2,0 0 0,20 0-1,-20 0 3,0 0 0,30 20 4,-17-9-2,-1 4 1,0 1 3,1 3-3,-3 0 0,4-1 1,-6 4 5,-2-1 5,-2-3 8,-1 2-3,-6-1-3,-1 0 0,0-2-6,-4 2-1,-3 0-6,-1-2-7,1-3-12,-1-3-8,5-2-15,-7 1-21,14-10-33,-16 7-43,16-7-41,0 0-29,0 0-38,-27-13-95,25 4-346,2 9-174</inkml:trace>
  <inkml:trace contextRef="#ctx0" brushRef="#br0" timeOffset="60929.2918">15465 1467 1781,'15'-7'-12,"-15"7"39,0 0 17,0 0 30,0 0 26,21-5 19,-21 5 4,0 0-1,0 0-7,0 0-3,0 0-13,13-7-10,-13 7-5,0 0-13,12-6-8,-12 6-7,20-6-6,-20 6-11,22-5-10,-22 5-13,23-6-24,-13 3-19,-10 3-32,20-5-32,-20 5-30,18-5-36,-18 5-42,16-2-40,-16 2-76,8-5-360,-8 5-171</inkml:trace>
  <inkml:trace contextRef="#ctx0" brushRef="#br0" timeOffset="61131.3114">15639 1579 1785,'0'0'22,"0"0"19,-8 22 22,8-22 28,0 0 26,-4 14 15,4-14 1,0 0 1,-2 15-6,2-15-13,0 0-17,0 0-3,0 0-10,17 9-15,-17-9-24,21 0-30,-21 0-38,39-3-52,-18 1-57,2-2-66,-1 1-107,1-1-168,0-4-199,-6 3-165</inkml:trace>
  <inkml:trace contextRef="#ctx0" brushRef="#br0" timeOffset="68152.6105">5190 6211 1770,'0'0'-71,"0"0"8,-10-11 8,10 11 1,0 0 8,0 0 12,-9-12 13,9 12 2,0 0 11,0 0 10,-6-16 11,6 16 10,0 0 0,0 0-2,0 0 4,-7-15-2,7 15 4,0 0 1,0 0-1,0 0-2,0 0 2,0 0 1,0 0-2,0 0-2,0 0-1,0 0-2,-6-15-2,6 15-2,0 0 0,0 0-3,0 0-2,0 0-1,0 0-1,0 0-3,0 0 3,0 0-4,0 0 1,0 0-1,0 0 0,0 0-2,0 0-1,0 0 1,0 0 2,0 0-3,0 0 0,0 0 3,0 0-1,0 0-1,0 0 2,0 0 0,0 0 3,0 0 5,0 0 8,0 0 1,0 0 5,0 0 2,0 0-2,0 0-5,0 0 4,0 0-8,0 0 2,0 0 0,4-25 0,-4 25-4,0 0 5,0 0 2,0 0 1,0 0 2,4-17 2,-4 17 5,0 0-1,0 0-4,0 0-1,5-16 1,-5 16-4,0 0-2,0 0-2,6-13 0,-6 13-3,0 0 7,0 0 3,6-13 4,-6 13 1,0 0 3,0 0-4,3-15 2,-3 15 0,0 0 3,0 0 0,0 0 3,7-15-4,-7 15 1,0 0-2,0 0 2,0 0 0,8-16-2,-8 16-1,0 0-4,0 0-1,0 0 2,0 0-8,0 0-2,0 0-8,0 0-1,0 0-6,0 0-1,0 0-3,0 0 3,0 0-2,0 0 0,0 0 0,0 0 3,6 48-1,-6-31-3,0-17 7,-2 36-1,-2-19-3,2 3 0,-1-3 4,0 2-3,3-19 0,-4 32-2,1-18 1,3-14-1,-3 22 2,3-22 2,-2 20 9,2-20 18,-2 15 39,2-15 17,0 0 1,0 0-11,0 0-10,0 0-10,0 0-5,0 0-9,0 0-1,-6-55-8,6 34-11,0-1-2,0 0-8,0-2 3,0 2-4,0-1 1,2 2-7,-2 2 7,0 0-8,0 2-1,0 17-2,0-27-4,0 27-2,2-20-11,-2 20 9,0-19-1,0 19-8,2-16-2,-2 16 6,0 0-5,0 0 2,17-6 6,-17 6-2,0 0 1,27 22 1,-14-14 1,0 4 4,0 0-4,1 5 1,2-3 4,-1 4 1,1-3-5,-2 2 3,2-1-7,-4-1 9,0-1 1,0-2 0,-2 0-4,0 0 2,-1-3 0,0 1-7,-9-10-1,12 13 5,-12-13 5,13 11 2,-13-11-2,0 0 0,20 0 3,-20 0-3,0 0-6,20-24 3,-12 9 0,4-3-1,-6-3 5,2 0-2,-1-1-4,1 1 2,-4-3-3,1 6 3,-1-1 0,-2 2 0,0 1 0,-2 16-1,5-30 0,-3 18-10,-2 12-5,3-19-25,-3 19-27,5-17-27,-5 17-46,4-10-31,-4 10-23,0 0-42,0 0-24,0 0-31,0 0-97,0 0-120,0 0-164,30 17-167</inkml:trace>
  <inkml:trace contextRef="#ctx0" brushRef="#br0" timeOffset="68469.2592">5838 5898 1917,'17'-6'29,"-17"6"2,0 0 3,18-7 18,-18 7 20,10-6 18,-10 6 6,0 0 3,0 0-9,19-5-8,-19 5-9,0 0-6,0 0-6,0 0-1,0 0 1,0 0 2,16 21-2,-16-21-5,3 22-1,-1-7-2,-1 2-7,-1 2-7,3 3 3,-3-1 1,2 2 0,-2-1-2,2 4-4,-2-2 17,2 0-2,0-2-12,-2-3-8,0 1 14,3-4-13,-3-16 1,2 28-4,-2-17-1,0-11-18,2 22-18,-2-22-27,0 0-40,1 15-66,-1-15-67,0 0-34,0 0-29,0 0-86,0 0-110,20-46-3,-16 29-72,4-3-44</inkml:trace>
  <inkml:trace contextRef="#ctx0" brushRef="#br0" timeOffset="68744.9353">6219 5912 1477,'25'-9'54,"-14"4"6,-11 5-12,23-10 4,-12 7 18,-11 3 25,19-8 27,-19 8 14,17-6 5,-17 6-9,13-3-13,-13 3-9,0 0-11,0 0-2,0 0-1,21 7-3,-21-7-12,4 17-8,-4-17-4,2 29-8,-2-10-1,0 0 2,0 2-2,-2 2-6,2 3-5,-4 1-7,2-1 9,2 3-1,-4 0-2,2-2-4,2-1-4,-2-1-15,2-2-29,0-3-25,-2-2-34,2-18-31,0 28-31,0-28-25,-3 22-40,6-15-42,-3-7-70,0 0-114,0 0-81,0 0-105,0 0-100</inkml:trace>
  <inkml:trace contextRef="#ctx0" brushRef="#br0" timeOffset="69060.633">6379 5982 1655,'6'-16'103,"-6"16"-3,8-17-10,-8 17-2,6-17 18,-6 17 22,6-19 12,-1 9 11,-5 10-6,13-24-12,-7 13-4,5 0-18,-1-4-12,2 6-11,6-2-10,3 3-5,2 1-6,-1 5-4,3 2-6,7 2 5,-5 5-6,7 3 10,-2 6-2,-1 1-9,-3 5-4,-2 2-5,-3 2-5,-4 4-14,-5 1 0,-5 0-7,-5-2-4,-4 0-5,-4 2-2,-5 1-4,-5-2-2,-2-2-8,-2-2 1,-6-3 3,2-2-8,-4-4-8,5-6-15,-3-3-21,4-5-23,-2-3-40,3-5-48,4-3-55,2-3-41,5-4-50,2-2-161,6-1-33,0 18-150,10-44-150</inkml:trace>
  <inkml:trace contextRef="#ctx0" brushRef="#br0" timeOffset="69341.4555">7456 5905 1908,'-40'11'114,"40"-11"-10,0 0-9,-28-3-1,28 3 19,0 0 15,0 0-5,-27-5 4,27 5 5,0 0-11,0 0-14,0 0-10,0 0-10,0 0-7,0 0-17,0 0-3,0 0-5,0 0-4,81-5-7,-53 5-4,5 2-32,-3 1-22,-1-1-27,-2 1-30,-6 1-40,1 0-46,-4 0-37,-2 3-39,-6-1-47,-3 0-104,-7-6-108,0 0-112,0 0-102</inkml:trace>
  <inkml:trace contextRef="#ctx0" brushRef="#br0" timeOffset="69565.2417">7351 6232 1966,'0'0'173,"-16"14"-14,16-14 15,-8 8 44,8-8 17,0 0 16,-11 12-4,11-12-17,0 0-26,0 0-14,0 0-13,0 0-20,0 0-17,41 4-14,-18-6-14,4-3-12,8 3-29,2-3-42,3-1-47,3 2-54,1-1-43,-2-1-58,-1 0-72,0 3-77,-6-1-70,-5 0-130,-1-1-62,1-1 92,-6-1-197,-3 0-182</inkml:trace>
  <inkml:trace contextRef="#ctx0" brushRef="#br0" timeOffset="73429.305">8527 5940 1775,'0'0'-86,"0"0"15,0 0 6,0 0 9,0 0 14,0 0 12,0 0 18,0 0 8,0 0 7,0 0-1,0 0 2,0 0 2,0 0 9,0 0 5,0 0 7,0 0 1,0 0 3,0 0 0,0 0 2,0 0 2,0 0 2,0 0 2,0 0-5,0 0-3,0 0 3,0 0 0,0 0-2,0 0-2,0 0-1,0 0 0,0 0-6,0 0-1,0 0-2,0 0 0,0 0-4,0 0-3,0 0-2,0 0 1,0 0-3,0 0-2,0 0 2,0 0-3,0 0 0,0 0-1,0 0-1,0 0-2,0 0 1,0 0 0,0 0 1,0 0-3,0 0 3,0 0-2,0 0-2,0 0 3,0 0-2,0 0 1,0 0 2,0 0-3,0 0 2,0 0-2,0 0 2,0 0-2,0 0 3,0 0-2,0 0 0,0 0 2,0 0 0,0 0 0,0 0 0,0 0 1,0 0-2,0 0 0,0 0 1,0 0-1,0 0 0,0 0-2,0 0 0,0 0-1,0 0 2,0 0-1,0 0 1,0 0 0,0 0-2,0 0 6,0 0-5,0 0 0,0 0 5,0 0-2,0 0 3,0 0 8,0 0 5,0 0 1,0 0 7,0 0 0,0 0 3,0 0 1,0 0 4,0 0 0,0 0 2,0 0 6,0 0 1,0 0 3,0 0-5,0 0 0,0 0-6,0 0-3,0 0-6,0 0-2,14-20-3,-14 20-4,12-17-2,-1 5 0,-3 0-4,5 1 3,2-3-3,-1 2-2,4-2-4,0 2 2,2-1 1,1 2 2,-3-2 1,2 2-3,-4 4 1,0-1-3,1 3-2,-3-2-3,4 4-1,-18 3 1,31-2 3,-17 2-3,-14 0-2,32 5 1,-16 2 0,-2 2 1,-1 1 2,-2-1-4,-1 4 3,1 3-1,-5-1 2,-1 2 3,-4 3-2,-1 0 0,-1 3 0,-6 2 1,-4-1 2,-1 7 1,-6-2-6,2-2 3,-10 7 0,1-4 0,-2-2 0,-6 1-1,8-6 0,-3-3 0,2 0 2,0-5-4,3-1 1,-1-2 1,1-2 1,4-3-1,2-4 2,-2-1 1,19-2-3,-32-2 1,17-1-8,15 3-5,-25-17 0,14 9-2,11 8-1,-11-21 1,10 9-1,1 12 1,1-22-1,-1 22-1,15-26 1,-4 15 3,2 4-2,1-2 2,6 1 8,-1 1 6,2 4 2,0 1 4,3 0-2,-1 2 2,0 4-3,0-1 1,3 4-3,-3 1 0,0-1 1,0 2-4,-1 2 4,-1 1 1,-2-1-5,2 1 1,-1-1-1,-2 0 2,-3-1-2,1 0 1,-2-3-8,-2-2-23,4 4-18,-4-4-27,-12-5-35,26 6-32,-12-4-39,-14-2-20,28-5-28,-13 1-14,-4-4-77,6-4-328,0 1-139</inkml:trace>
  <inkml:trace contextRef="#ctx0" brushRef="#br0" timeOffset="73797.3543">9343 6003 1661,'0'0'3,"14"-21"16,-7 12 0,1-1 4,-8 10 18,14-23 18,-9 14 27,-5 9 22,9-18 9,-9 18 2,7-15 0,-7 15-7,7-12-12,-7 12-5,0 0-12,0 0-13,0 0-9,0 0 4,0 0-6,0 0-3,0 0 5,0 0-4,-23 46-13,11-25-1,3 3-4,1-2-1,0 3-6,2 0 1,3 0-4,1 1-1,2-5 4,5 0 1,1 0 18,0 0-3,4-5-1,4-1 3,-2-6-9,2-4-5,3 1-4,-17-6-5,32 0-2,-14-3-5,-3-5-2,4-1 1,-5-6-11,-1-3-4,0-5-21,-5 1 4,-1-5 0,-5-1-7,-4-1 5,-5 0 0,-4-3 4,-3 1 1,-5 2 0,-4 2-2,-4 7-3,-2-1-22,-5 6-39,-1 3-54,5 6-62,-4 4-91,3 4-212,-2 7-21,3 0 64,1 6-105,4 4-60</inkml:trace>
  <inkml:trace contextRef="#ctx0" brushRef="#br0" timeOffset="76783.5833">12398 4999 54,'0'0'-6,"0"0"-3,0 0-5,0 0 5,0 0 3</inkml:trace>
  <inkml:trace contextRef="#ctx0" brushRef="#br0" timeOffset="77555.0366">12622 5146 98,'0'0'60,"0"0"1,0 0-7,0 0 6,0 0 10,0 0 2,0 0 12,0 0 9,0 0-2,0 0 2,0 0-1,0 0-1,0 0-3,0 0-3,23-10 1,-23 10-6,0 0-3,0 0-2,0 0-4,0 0 0,0 0-5,0 0 1,0 0-2,0 0-2,0 0-3,0 0-1,0 0-2,0 0-6,0 0 2,0 0-2,0 0-5,0 0-1,0 0-4,0 0-5,0 0-1,0 0-2,0 0-5,0 0 0,0 0-4,0 0-4,0 0-3,0 0 1,0 0-4,0 0 1,0 0-2,0 0-3,0 0 2,0 0-3,0 0-3,0 0 0,0 0 2,0 0-3,0 0 2,0 0-2,0 0-3,0 0 1,0 0-3,0 0-3,0 0 2,0 0-2,0 0-3,0 0 2,0 0-4,0 0-1,18 5 4,-18-5 1,0 0 1,7 14 3,-7-14-2,10 15 4,-1-6-1,-9-9 2,14 22-2,-9-10 2,1 0 1,4 2-1,-1-1 2,-2 2-2,-1-1 1,1-1-2,2 0 0,-2 0 0,-1 1 0,3-2 1,-4 0 0,2-2 1,-7-10 2,14 15 3,-2-8 19,2-5 13,-14-2-2,45-2 2,-15-6-2,8-1-2,9-9-4,14-8-3,4-5-7,1-3 2,0 1-4,1 1-3,2 0-2,-7-1-4,0 6 1,-13 5 2,-9 3-4,-6 3-2,-4 3 0,-5 1 0,-5 4-14,2-2-19,-6 2-34,0 0-34,-4 3-45,-12 5-26,20-6-18,-20 6-19,0 0-35,0 0-86,0 0-290,0 0-111</inkml:trace>
  <inkml:trace contextRef="#ctx0" brushRef="#br0" timeOffset="81943.3132">3970 5245 1485,'0'0'-121,"0"0"20,0 0 11,0 0 16,0 0 14,0 0 21,0 0 9,0 0 5,0 0 2,0 0 2,0 0 3,0 0 3,0 0-1,0 0 2,0 0 1,0 0 2,0 0-2,0 0 4,0 0 0,0 0 3,0 0-1,0 0 2,0 0 5,0 0 1,0 0 1,0 0-1,0 0-5,0 0 2,0 0-3,0 0 3,0 0 0,0 0 0,0 0 3,0 0 0,0 0 0,-26 47 0,18-35 0,-2-1 4,-3 5-5,-2-3 5,0 2-4,1-1 4,-2-1-4,2 0 1,0-2 2,4 0-2,-2-3-1,3 1 3,9-9-1,-17 15 9,9-10 3,8-5 4,-11 9 4,11-9 6,0 0 0,-13 12-7,13-12-1,0 0 1,0 0-3,-11 7-2,11-7-5,0 0-4,0 0 1,0 0-2,0 0-3,0 0-3,0 0-1,-2 18 3,2-18 0,0 0 0,0 0-3,16 21-2,-16-21 3,10 17 0,-1-7-2,-3 0 2,3 1 0,-1 0 2,-8-11-3,15 16 3,-9-8 3,-6-8-8,13 16 5,-13-16 2,9 13-4,-9-13 6,8 9 0,-8-9 0,0 0 2,10 12 4,-10-12 0,0 0-15,0 0-6,0 0 1,0 0-6,0 0-2,0 0 0,0 0 1,0 0 0,0 0-1,0 0 5,0 0-1,0 0 3,-18-41 2,18 41 11,0 0 0,-4-17 0,4 17 3,0 0 4,-5-22 3,5 22 6,0 0 7,-3-17 5,3 17 2,0 0 6,0 0 4,-2-21 5,2 21 4,0 0 1,0 0 5,0 0-2,-2-17 1,2 17-1,0 0-3,0 0-7,0 0 1,0 0-8,0 0 4,-2-17-6,2 17-3,0 0-2,0 0-7,0 0-3,0 0 0,0 0-3,0 0-2,0 0-3,0 0-3,0 0 2,0-20-3,0 20-1,0 0-3,0 0 0,0 0-2,0 0 0,0 0-4,0 0-2,0 0-4,0 0 2,0 0-2,0 0 0,0 0-1,14-11 2,-14 11 0,0 0 0,26-2 0,-26 2 0,28-2 4,-11 2-1,5-1-4,-2-2 2,4 2 1,5-1-3,2 0 4,2 0 0,1-2 0,-1 2-6,4 1 6,-1-2 0,-2 2 1,0-1-1,-1 0 2,1 0 1,-2 0-3,2 2 0,-3-3 2,-1 3-2,0 0 2,-1 0-1,1 0 0,2 0-2,-3 0 0,1 0 2,2 0 2,0-2-3,0 2 3,0 0 1,0-2-5,1-1-1,1 3 5,-2-2-3,2 1 1,-3 1-5,3-3 6,-3 3-1,4 0 0,-4 0-2,3 0 6,-1 0-5,-1 0 1,-1 3 1,3-3-1,-3 0 2,2 0-2,-2 0-1,3 0 2,-2 0-2,2-3 2,-1 3 1,3 0-4,-1-1 0,-2-2 2,1 3 0,0 0-2,-2 0 1,2 0 1,-1-3 0,-1 3-3,2 0 3,-2-2 0,-1 2-2,2 0 2,-1-2 1,-1 2-4,3 0 3,-2-2-2,2 2 0,-2 0 3,1 0 1,-1-2-4,1 2 2,2 0-1,-2 0 3,-1-1 0,3 1-3,-1-2 0,-1 2 0,-1 0 3,0-3-1,0 3 2,-1 0-2,1 3 1,-1-3-1,-1 0-2,2 0-1,-4 0 1,1 2 1,-3-2-2,0 1-1,1 1-5,3 0-3,-4 0 0,4-2-1,0 2 4,-1 1 0,3 0 0,1-3 3,-1 1-5,-1 2 3,0-2 0,6-1-2,-4 2 0,3-2 0,7 3-3,-1-3 4,-4 0-1,7 2-1,-1-2 2,-2 0 2,3 0-2,-3 2-3,3-4 2,-3 4-7,-4-2 0,-1 0-1,1 0 2,-2 0 0,1 0 4,0-2 2,-1 2-3,2 0 1,-2 0 3,2-2 0,-2 2 2,6-3 1,-1 1-1,3 2 3,-4-1-2,-2 1 0,5-3-1,-1 3 2,-6-1 0,3 1 5,-3 0-6,-1 0 1,1 0-3,0 0 4,-2 0 2,3 0-3,-2 0 2,-1-3-2,2 3 2,0 3-3,0-3 3,0 0 0,2 0-1,-2-3 2,7 3-2,-1 0 3,-4 0 0,5-3 1,-1 1-4,0 0 2,0 0 0,-1-1-2,-4 1 3,0-1 0,-2 2-1,-1-1 1,-3-2-2,1 0 3,-3 4-2,1-3 2,-1 1-3,0 0 0,-2 2 1,2-3 4,-4 3-2,1-1-3,1-1 2,1 0-2,-5 2-2,5-3 4,1 3-2,-1 0 1,0-2-2,1-1 2,1 3-2,-1-2 0,3 2 3,-1 0-1,1 0 1,1 0 2,-1 2-4,-1-2 2,1 0-2,2 3-1,-5-3 2,2 0-3,-4 2 3,-2-2-1,-3 0 5,-2 0-3,3 0 0,-8 0-3,-15 0 4,32 0-3,-16 3 0,-16-3 2,27 0-4,-27 0 5,25 0 0,-10 2-7,-15-2-1,23 0 0,-23 0-1,28 0 0,-28 0 0,26 0-1,-26 0 3,23 0-2,-23 0 4,24 0 2,-24 0 0,17 0 2,-17 0-6,0 0 9,23 0 2,-23 0-1,0 0 2,0 0-3,23-2 4,-23 2-8,0 0 4,0 0-4,0 0 2,18 0-4,-18 0-4,0 0-2,0 0-3,0 0-1,0 0 2,0 0 1,0 0 3,23 0-5,-23 0-2,0 0-5,0 0 0,0 0-4,0 0-4,0 0 1,0 0-5,0 0-2,0 0-1,0 0-2,0 0-10,0 0-5,0 0-10,0 0-9,0 0-4,0 0-3,0 0-10,0 0-7,0 0-13,0 0-182,0 0 194</inkml:trace>
  <inkml:trace contextRef="#ctx0" brushRef="#br0" timeOffset="82591.165">10879 5207 717,'0'0'-32,"0"0"12,0 0 14,0 0 4,0 0 7,0 0 8,0 0 3,0 0 1,0 0 2,0 0 4,0 0 2,0 0 2,0 0 11,0 0 2,0 0 6,0 0-4,0 0 4,0 0-5,-38-8 1,38 8 5,0 0-1,0 0-2,0 0 0,0 0-1,0 0-2,0 0-10,0 0 6,0 0-3,0 0-1,0 0 1,0 0 0,0 0-4,0 0-10,0 0-1,0 0 0,0 0 15,-18 19 13,18-19-4,-5 17-1,0-3-5,1 1-2,-3 4-3,1 3 5,1 5 8,-3 0-2,0 4-6,-1 0 0,1 4-3,3-2-3,-3-5-2,2 0-2,2-2-2,-3-2 1,3-2 5,0-2-2,2 1-3,-2-6-1,2 3-2,2-18-2,-4 25-1,4-25 2,-3 20 1,3-20 0,-4 17-1,4-17 2,-2 14-1,2-14 0,0 0-4,-5 15-27,5-15-42,0 0-41,0 0-27,0 0-34,0 0-41,0 0-60,0 0-354,-24-30-105</inkml:trace>
  <inkml:trace contextRef="#ctx0" brushRef="#br0" timeOffset="82990.5224">10580 5312 1537,'2'-20'-50,"-2"20"9,2-15 15,-2 15 13,4-15 16,-4 15 29,0 0 24,2-20 11,-2 20 5,0 0 6,0-18 6,0 18 2,0 0 0,0 0-4,0 0-9,0-20-9,0 20-8,0 0-10,0 0-5,0 0-10,0 0-2,0 0-7,0 0 0,0 0-4,0 0 2,0 0-4,0 0 2,0 0-1,31 25-3,-18-15-1,-5 0 2,7 0-4,-2 1 1,-1-2-2,3 0 1,0 1 0,-1-1-1,1 1-2,-1-2 0,-5-1-3,5-1 3,-14-6-3,17 11 1,-17-11 4,11 12 2,-11-12 1,3 14 0,-3-14-1,0 0 1,-26 29-4,11-15-1,0 2-1,-6-3-5,1 2-19,-7 5-25,1 0-27,-1 1-29,-5 3-48,3-2-47,-6 2-87,5-4-376,-3-4-151</inkml:trace>
  <inkml:trace contextRef="#ctx0" brushRef="#br0" timeOffset="91069.4029">5090 4127 1567,'0'0'-145,"0"0"17,0 0 12,0 0 5,0 0 3,0 0-219,0 0 159</inkml:trace>
  <inkml:trace contextRef="#ctx0" brushRef="#br0" timeOffset="92099.0295">6565 4103 779,'0'0'-76,"0"0"15,-9 15 16,9-15 11,0 0 11,0 0 5,0 0 5,0 0 0,0 0 2,0 0 0,0 0 4,0 0-2,0 0 1,0 0 2,0 0 0,0 0 1,0 0 1,0 0 2,0 0-2,0 0 2,0 0 4,0 0-1,0 0 2,0 0 1,0 0 5,0 0-1,0 0 4,0 0 1,0 0-2,0 0 3,0 0-2,0 0-1,0 0 1,0 0-4,0 0 0,0 0 0,0 0-4,0 0 0,0 0 2,0 0-2,0 0-1,0 0 1,0 0 0,0 0 0,0 0-3,0 0-13,0 0-10,0 0-23,0 0-27,0 0-78,0 0 51</inkml:trace>
  <inkml:trace contextRef="#ctx0" brushRef="#br0" timeOffset="96478.6142">7351 4118 378,'0'0'-19,"0"0"3,0 0 8,0 0-1,0 0 1,0 0 1,0 0 1,0 0 0,0 0-2,0 0-1,0 0-5,0 0-11,0 0-2,0 0-47,0 0 25</inkml:trace>
  <inkml:trace contextRef="#ctx0" brushRef="#br0" timeOffset="99356.9735">13166 4452 363,'0'0'84,"0"0"-10,0 0-7,0 0-2,0 0-10,0 0 7,0 0 8,0 0-3,0 0-12,0 0-3,0 0-7,0 0-9,0 0 1,0 0-3,0 0-8,0 0 1,0 0-10,0 0 0,0 0-8,0 0-1,0 0 4,0 0-4,0 0 2,7 17 0,-7-17 8,0 0-10,0 0-3,0 0 1,0 0-4,0 0 8,0 0-7,0 0 11,0 0-5,0 0 9,0 0 8,0 0-8,0 0 6,0 0 1,0 0 3,0 0 0,0 0-1,0 0-1,0 0 0,0 0-7,0 0-1,0 0-6,0 0-1,0 0 3,0 0-8,0 0 1,0 0 2,0 0-1,0 0 2,0 0 0,0 0 7,0 0 0,0 0 2,0 0-1,0 0 6,0 0 4,0 0 2,0 0 3,0 0-2,0 0 0,0 0 4,0 0-5,0 0 3,0 0-1,0 0-1,0 0-1,0 0-2,0 0-4,0 0-3,0 0-1,0 0-7,0 0-4,0 0-23,0 0-26,0 0-28,0 0-32,0 0-30,0 0-38,0 0-61,0 0-302,0 0-34</inkml:trace>
  <inkml:trace contextRef="#ctx0" brushRef="#br0" timeOffset="105501.2943">4021 4103 1265,'0'0'-126,"-21"-1"13,21 1 15,0 0 14,0 0 13,-19-2 10,19 2 11,0 0 5,0 0 4,0 0 5,0 0 8,0 0 4,-21-4 7,21 4 8,0 0 5,0 0 4,0 0 7,0 0 4,0 0 3,0 0 3,0 0 2,0 0 1,0 0 1,0 0-2,0 0-2,0 0-2,0 0-1,0 0 1,0 0-4,0 0 3,0 0-3,0 0 1,0 0 3,63 2-4,-37-2 1,5 0 5,3-2 3,10 0-1,3 2 8,10-3 5,7-1-2,-1-2-5,22 0 4,0-2 0,-1 0 6,-1-1 6,-4-2-1,-15 2 1,-10 0-6,-10 1-1,-6 3-4,-4 1-3,-4 0 3,-5 0-5,-3 1-2,-5 1-3,-17 2 0,21-2-6,-21 2-10,0 0-10,0 0-11,0 0-12,0 0-11,0 0-22,0 0-20,0 0-28,0 0-32,-46 24-162,46-24 180</inkml:trace>
  <inkml:trace contextRef="#ctx0" brushRef="#br0" timeOffset="106105.0261">5912 4052 763,'0'0'-52,"0"0"10,0 0 8,0 0 15,0 0 12,0 0 11,0 0 7,0 0-1,0 0 1,0 0 1,0 0 3,0 0-4,0 0-2,0 0 4,0 0-4,0 0 1,0 0-4,0 0 3,0 0 2,0 0 1,0 0 5,0 0 3,0 0 2,-16 16 1,16-16 0,0 0 4,0 0 0,0 0 2,0 0-1,0 0-9,0 0 10,0 0-5,0 0 5,0 0 0,31-1 2,-31 1-6,26-4-2,-8 4 5,4-1 1,1-2-6,5 3 4,2-3-5,3-1 5,3 2 3,4-2 1,0 0-3,1 1 5,-1-1-1,-6 2 1,-3-1-5,-1-2 2,-4 4-5,-3-2-2,-3 2-4,-4-1 0,1 0-4,-17 2 0,24-3-1,-24 3-2,21 0-16,-21 0-16,0 0-25,20 0-18,-20 0-17,0 0-22,0 0-22,0 0-31,13 8-232,-13-8 101</inkml:trace>
  <inkml:trace contextRef="#ctx0" brushRef="#br0" timeOffset="107192.6783">7494 4124 924,'0'0'-86,"0"0"14,0 0 12,0 0 10,0 0 9,0 0 13,0 0 4,0 0 10,0 0 4,0 0 6,0 0 4,0 0 3,0 0 1,0 0 0,0 0 2,0 0 1,0 0-2,0 0-1,0 0-1,0 0-2,0 0 1,0 0 0,0 0-4,0 0-1,0 0 0,0 0-8,0 0-1,0 0 0,0 0 2,0 0 1,0 0 2,0 0-1,0 0 0,0 0 1,0 0-6,0 0 1,0 0-7,0 0-1,0 0-10,0 0-7,0 0-18,0 0-47,0 0 35</inkml:trace>
  <inkml:trace contextRef="#ctx0" brushRef="#br0" timeOffset="108089.0827">7359 4138 249,'0'0'-14,"0"0"9,0 0 5,0 0 1,0 0 0,0 0 3,0 0 1,0 0 5,-20 1 2,20-1 1,0 0 2,0 0 6,0 0-1,0 0 12,0 0-5,0 0 4,0 0 5,0 0 2,0 0 7,0 0 0,0 0 2,0 0 3,0 0 4,0 0-6,0 0 9,0 0 0,0 0-1,0 0-4,0 0 4,0 0-9,0 0-2,0 0-3,0 0-3,0 0-11,0 0-3,0 0 4,0 0-8,0 0-5,0 0 1,60-2-9,-37-1 6,9 1-4,2 2 2,8-2-2,5 1 7,2-1-11,1-1 3,9 1-3,-1 1-2,0 1 3,0-3 3,-7 2-2,0-2-3,-2 2-3,-2-1 2,-5 0 1,-9 0-5,-1 2 3,-6 0 2,-3 0-5,-2-2 3,-2 2-1,-19 0-1,28 0-2,-28 0 0,12 4 5,-12-4 1,0 0-8,0 0 3,0 0 3,0 0-4,0 0-1,0 0 0,-38 25 0,38-25 0,-32 8-2,13-7 1,-2 4-3,-6-2 6,-5-1-4,-2 0 3,-2-2-4,-6 2 3,-4-2 2,-1 0 0,3-2 2,-1 0-3,3 0-3,-1 0 2,9 1 6,0-1 3,4-1 7,7 3 5,-1-1-2,6-2-4,18 3-5,-32-1 2,32 1-3,-15-1-1,15 1-2,0 0 2,0 0-5,0 0-19,85-3-24,-42 3-9,3 0-9,13 0-11,4-2-12,3 2-8,5 0-11,22 0-11,-1-2-219,2 2 152</inkml:trace>
  <inkml:trace contextRef="#ctx0" brushRef="#br0" timeOffset="109268.5488">4540 3981 827,'0'0'-65,"0"0"6,0 0 8,0 0 4,0 0 3,-10 25 5,10-25 7,0 0 5,0 0 1,0 0 4,0 0 4,-10 14 2,10-14 12,0 0 6,0 0 6,0 0 7,0 0 9,0 0 6,0 0 4,0 0 10,0 0 5,-8 11 4,8-11 3,0 0 0,0 0 4,0 0-1,0 0-4,0 0-3,0 0 0,0 0-5,0 0-4,0 0 4,0 0-10,0 0-3,0 0-7,0 0 0,0 0 0,0 0-5,0 0-3,0 0-3,0 0-6,0 0 3,0 0-1,0 0 5,0 0-29,0 0-23,0 0-16,0 0-27,0 0-31,0 0-60,0 0-161,0 0 154</inkml:trace>
  <inkml:trace contextRef="#ctx0" brushRef="#br0" timeOffset="110164.1458">6219 4139 884,'0'0'-23,"0"0"-2,0 0-1,-8 16 6,8-16-1,0 0 8,0 0 5,0 0 1,-8 13 3,8-13 0,0 0 3,0 0-2,0 0 3,0 0-2,0 0 5,0 0 4,0 0 6,-3 15 4,3-15 5,0 0 6,0 0 3,0 0 5,0 0 9,0 0 3,0 0 5,0 0-2,0 0 9,0 0-7,0 0-3,0 0-1,0 0 1,0 0-2,0 0-5,0 0-2,0 0 3,0 0-6,0 0-2,0 0-5,0 0-2,0 0-4,0 0 1,0 0-4,0 0-4,0 0 0,0 0-6,0 0 0,0 0 0,0 0 3,0 0-2,0 0-6,0 0 0,0 0 1,0 0 0,0 0-4,0 0-2,0 0 3,0 0 0,0 0-1,0 0-1,0 0-3,0 0 0,0 0 2,-5 16 3,5-16-7,0 0 1,0 0 3,0 0-1,0 0 0,0 0 3,0 0-1,0 0-1,0 0 2,0 0-1,0 0 2,0 0 7,0 0 2,0 0 2,0 0 3,0 0 1,0 0-1,0 0-3,0 0 4,0 0-4,0 0 0,0 0 3,0 0 1,0 0 0,0 0-4,0 0 2,0 0-2,0 0 1,0 0-5,0 0-4,0 0 2,0 0-5,0 0 3,0 0-1,0 0-3,0 0-9,0 0-21,0 0-30,0 0-39,0 0-39,0 0-45,0 0-65,0 0-272,0 0-21</inkml:trace>
  <inkml:trace contextRef="#ctx0" brushRef="#br0" timeOffset="115293.5968">9172 3860 1249,'0'0'-109,"8"-10"10,-8 10 13,0 0 4,10-9 9,-10 9 6,0 0 8,0 0 1,0 0 3,0 0 9,0 0 2,12-10 2,-12 10 4,0 0 2,0 0-3,0 0-69,0 0 37</inkml:trace>
  <inkml:trace contextRef="#ctx0" brushRef="#br0" timeOffset="115728.2644">9053 3935 291,'0'0'12,"0"0"15,0 0 5,0 0 8,0 0-2,0 0 6,0 0-1,0 0 6,0 0-7,0 0 0,0 0-2,0 0-1,0 0-3,0 0-2,0 0-3,50-38-8,-23 28 4,6-4 4,13-1-1,1-1-4,24-6 1,4 1-2,4 0 2,6-1 4,6 4-9,7 1 15,1 4-16,7-3 0,1 6-1,2 1-5,-5 6-2,-4 3 1,1 1 1,-8 5-6,-5 7 2,1 5-8,-4 4-2,-2 7 2,1 3 15,-3 4-7,-1 3-4,-1 2 0,-3 2 0,0 0 2,-2-1-1,1-2-3,-6 2 2,-2-6 1,-6 0-12,-4-4 10,-12-7 6,-9-4-9,-9-4 0,-5-3 0,0-3-2,-5 1 2,0-3 1,-1-1 0,-5 1-1,1-2 2,1 0 2,-13-7-5,15 7 9,-15-7-3,16 8 1,-16-8-13,0 0-29,17 6-11,-17-6-18,0 0-29,0 0-47,0 0-232,0 0 117</inkml:trace>
  <inkml:trace contextRef="#ctx0" brushRef="#br0" timeOffset="116097.1907">12118 4168 955,'0'0'-32,"0"0"3,0 0 2,0 0 8,0 0 10,0 0 8,0 0 2,0 0 0,0 0-3,0 0-1,0 0-1,0 0 0,0 0 11,0 0 7,0 0 1,0 0 6,35 15 8,-27-6 1,1 4 0,5-4 3,-5 2-2,5 2-4,1 2-4,-4-5 6,3 2-6,-1-3-2,-1 0 0,-3 1 4,0-2-12,-9-8 4,9 16 3,-9-16 4,0 0-9,-33 27-3,6-18 3,-7-1-3,-7 0-1,-1 2-24,-4 1-25,4 1-28,4 0-37,-3-2-55,5 2-171,2 0 155</inkml:trace>
  <inkml:trace contextRef="#ctx0" brushRef="#br0" timeOffset="116565.0102">12277 5327 914,'-21'5'-83,"21"-5"-103,-23 0-34,23 0 75</inkml:trace>
  <inkml:trace contextRef="#ctx0" brushRef="#br0" timeOffset="116747.2303">12399 5547 929,'0'0'126,"-10"14"-62,10-14-62,0 0-58,-11 10-48,11-10-95,-10 2-61,10-2 222</inkml:trace>
  <inkml:trace contextRef="#ctx0" brushRef="#br0" timeOffset="116911.277">12404 5635 926,'0'0'71,"0"0"-77,0 0-55,0 0-46,-8 11-173,8-11 201</inkml:trace>
  <inkml:trace contextRef="#ctx0" brushRef="#br0" timeOffset="124330.5765">5387 6986 714,'0'0'-17,"0"0"4,0 0 9,0 0-2,0 0 3,0 0 2,0 0 4,0 0 0,0 0 2,0 0-2,0 0 2,0 0 0,0 0 0,0 0 2,0 0-2,0 0 2,0 0-1,0 0-3,0 0 5,0 0-2,0 0-1,0 0 6,0 0-6,0 0 3,0 0 1,0 0 1,0 0 4,0 0 1,0 0 1,0 0 2,0 0-3,0 0 8,0 0-3,0 0 2,0 0-1,0 0-2,0 0 4,0 0-4,0 0-3,0 0 4,0 0-5,0 0 0,0 0 8,0 0-17,0 0-1,0 0-3,0 0-2,0 0 1,0 0 3,0 0 1,0 0-3,0 0-2,0 0 5,0 0-5,0 0 1,0 0 4,0 0-5,0 0 1,0 0 5,0 0-8,0 0 4,0 0 2,0 0-3,0 0 4,0 0-5,0 0 4,0 0-6,0 0 1,0 0 3,0 0-3,0 0 3,0 0 0,0 0-2,0 0 7,0 0-5,0 0 0,0 0 4,0 0 0,0 0-1,0 0 5,0 0 9,0 0-2,0 0-2,0 0-2,0 0 6,0 0-5,0 0 1,0 0 2,0 0-3,0 0-2,0 0 1,0 0-4,0 0 0,0 0 4,0 0-6,0 0-3,0 0 7,0 0-8,0 0-1,0 0 7,0 0-5,0 0-2,0 0 6,0 0-8,0 0 1,0 0-6,0 0 6,0 0-1,0 0 4,0 0-8,0 0 0,0 0 3,0 0 2,0 0 2,0 0-1,0 0-2,0 0 1,0 0-2,0 0-1,0 0-2,0 0 0,0 0 5,0 0 2,0 0-3,0 0-5,0 0 12,0 0-13,0 0 4,0 0 4,0 0-4,0 0 3,0 0-3,0 0 0,0 0 4,0 0 3,0 0 1,0 0-6,0 0 6,0 0-10,0 0 7,0 0-1,0 0-4,0 0-2,0 0 14,0 0-12,0 0 1,0 0 4,0 0-3,0 0 2,0 0-2,0 0-5,0 0 4,0 0 1,0 0-1,0 0-3,0 0-2,0 0 8,0 0-4,0 0 5,0 0-1,0 0-7,0 0 5,0 0 0,0 0-2,0 0 4,0 0-2,0 0 0,0 0 1,0 0 0,0 0-6,0 0 8,0 0 1,0 0 5,0 0-8,0 0-2,0 0 4,0 0-4,0 0 3,0 0 0,0 0-4,0 0-1,0 0 11,0 0-9,0 0 4,0 0-2,0 0 8,0 0-1,0 0 3,0 0-1,0 0-2,0 0 7,0 0-5,0 0 1,0 0 6,0 0-5,0 0 0,0 0 0,0 0 2,0 0-1,0 0 3,0 0 4,0 0-3,0 0 1,0 0 0,0 0-2,0 0-2,0 0 1,0 0-4,0 0 0,0 0-1,0 0-2,0 0-3,0 0 0,0 0 1,0 0-4,0 0 2,0 0 3,0 0-4,0 0 0,0 0-1,0 0-1,0 0 0,0 0-2,0 0-2,0 0 5,0 0-3,0 0 2,0 0 0,0 0 1,0 0-1,0 0-3,0 0 6,0 0-6,0 0 3,0 0-2,0 0 3,0 0 1,0 0-7,0 0 3,0 0 1,0 0 0,0 0-2,0 0 6,0 0-5,0 0 5,0 0-3,0 0 3,0 0-5,0 0 4,0 0-2,0 0 2,0 0-4,0 0 2,0 0-2,0 0-1,0 0 2,0 0 2,0 0 2,0 0 1,0 0-14,0 0 7,0 0 3,0 0 2,0 0-5,0 0 3,0 0-2,0 0-1,0 0 1,0 0 0,0 0-1,0 0 2,0 0 2,0 0 6,0 0-11,0 0 1,0 0 4,0 0-2,0 0-1,0 0 4,0 0-8,0 0 5,0 0 0,0 0-4,0 0-1,0 0 4,0 0-8,0 0 1,0 0-1,0 0 5,0 0 2,0 0-8,0 0 3,0 0-3,0 0 4,0 0-7,0 0 1,0 0 3,0 0-4,0 0 4,0 0 2,0 0 0,0 0 2,0 0 4,0 0-3,0 0-2,0 0 2,0 0 9,0 0-1,0 0 6,0 0 2,0 0 1,0 0 2,0 0 1,0 0 3,0 0 0,0 0 2,0 0-2,0 0 3,0 0 2,0 0-3,0 0-5,0 0 3,0 0-1,0 0-2,0 0-2,0 0-1,0 0 1,0 0 2,0 0 0,0 0 2,0 0 1,0 0-2,0 0 0,0 0-1,0 0 1,0 0 0,0 0 0,0 0-4,0 0 2,0 0 1,0 0 1,0 0 1,0 0-2,0 0 4,0 0-2,0 0-1,0 0 1,0 0-5,0 0 1,0 0 1,0 0-4,0 0 2,0 0-4,0 0 1,0 0-3,0 0 0,0 0 1,0 0-2,0 0 0,0 0 0,0 0 1,0 0-1,0 0 3,0 0 3,0 0-1,0 0 2,0 0 0,0 0 3,0 0 1,0 0-1,0 0 2,0 0-1,0 0-2,0 0-2,0 0 0,0 0-5,0 0 0,0 0-3,0 0-7,0 0 3,0 0-2,0 0 1,0 0-1,0 0 1,0 0 2,0 0 1,-4 37 1,4-37 4,-2 28 1,0-11 2,0 1 0,0 0-2,2 3 4,-4 0 0,3 0-1,2-2 1,-2 5 1,1-6-3,-2 3-2,2-2 4,0 0-2,-2 0-2,2-2 1,0-17-2,0 31-1,0-18 1,0-13 2,0 22 1,0-22-5,0 18 15,0-18 2,0 0 0,0 22-10,0-22-1,0 0-1,0 0 0,0 0-4,0 0-3,0 0 3,0 0-3,0 0-1,0 0-4,0 0-4,0 0-1,0 0-2,0 0-1,4-55-2,-4 55-2,1-18-1,-1 18 1,6-17-2,-6 17 0,6-14 3,-6 14 1,8-12 0,-8 12 0,12-11 2,-12 11 3,16-9-2,-16 9 5,21-6-3,-21 6 0,23-4 1,-12 0 1,-11 4 1,26-1 1,-26 1 3,24-4-3,-24 4-1,24-4 4,-24 4-1,23-5 0,-13 0 3,-10 5-2,20-7-1,-10 1 0,-10 6 0,17-13-2,-8 3-6,-4-2 0,-5 12 0,14-22-1,-10 9 1,2-3-1,-6 16 1,6-29-1,-3 17 3,-1-2 0,-2 14 1,3-25 2,-3 25 2,0-22 4,0 22 4,2-19 1,-2 19 5,0-17-2,0 17 2,0 0-1,0-24 1,0 24-1,0 0 0,1-15-5,-1 15-3,0 0-2,0 0 11,0 0 8,0 0 8,0 0 5,0 0 3,0 0 3,0 0 2,-13 59 2,13-40 12,-4 0-13,4 0 7,-2 2-9,0 3 3,2-4-3,-2 3 4,2-1 12,-2-4-3,2 3-7,-2-2 0,2-2-12,-3 0 4,3-17-3,3 29-2,-3-18 3,0-11-10,-3 23-24,3-23-2,3 18 3,-3-18-5,0 0-12,0 23-13,0-23-15,0 0-24,2 12-44,-2-12-48,0 0-44,0 0-31,0 0-39,0 0-96,0 0-126,22-24-160,-22 24-148</inkml:trace>
  <inkml:trace contextRef="#ctx0" brushRef="#br0" timeOffset="124702.8241">6007 7104 1781,'0'0'-30,"0"0"-1,0 0 12,0 0 4,-14-25 23,14 25 30,0 0 15,-10-9 6,10 9 6,0 0-1,0 0-4,-10-13 0,10 13 0,0 0-3,0 0 0,0 0-2,0 0-3,0 0-4,0 0 0,0 0 17,0 0 15,0 0 6,0 0 2,0 0 0,0 0-2,-9 51 1,8-32-10,1 0 0,0 0-2,0 4-3,-2 1-12,0-2-1,2 1-4,-2-2 18,2 0-15,0 0-6,0-2-6,0-1-2,0-1-2,0-17-2,0 28-8,0-28-17,0 22-8,0-22-13,2 20-15,-2-20-19,2 13-29,-2-13-48,0 0-36,0 0-23,10 1-30,-10-1-24,0 0-23,20-22-45,-10 10-74,-2-1-306,1 0-173</inkml:trace>
  <inkml:trace contextRef="#ctx0" brushRef="#br0" timeOffset="124975.0061">6181 7192 1753,'0'0'-50,"10"-15"19,-10 15 8,9-16 12,-9 16 27,9-15 24,-9 15 20,5-12 15,-5 12 13,0 0 0,7-13-8,-7 13-5,0 0-11,0 0-4,0 0 11,0 0 13,0 0-1,0 0-3,0 0 0,0 0-1,11 42-4,-9-28 1,-2 4 1,0-2-10,1 3-9,-1 0-2,0 0-10,3 2 2,-3 0-18,0-3 0,0 2-1,0-1-7,0-3 1,0-16-2,0 30-11,2-17-14,-2-13-14,0 20-22,0-20-23,0 0-37,-2 18-56,2-18-43,0 0-31,0 0-38,0 0-80,0 0-97,0 0-85,0 0-34</inkml:trace>
  <inkml:trace contextRef="#ctx0" brushRef="#br0" timeOffset="125322.2364">6219 7236 1485,'0'0'7,"-2"-17"19,2 17 14,-4-17 17,4 17 16,-4-16 21,4 16 10,-2-19 5,2 19-6,-4-18 8,4 18-7,-3-17-8,3 17-8,0 0-10,7-24-13,-7 24-6,14-15-4,-3 8-6,6 0-8,-1 6-1,6-2-12,1 3 10,0 3-5,5 2-4,2 0-1,-3 7-1,3 2-4,0 1-4,-5 5 3,1 0 2,-4 1-5,-2 0 0,-8 2-1,-1 0 2,-2-1-6,-6 4 5,-4-3-5,-3 3 0,-5-2 2,-2 0 0,-1-2-12,-8-1 10,-4 0-4,4-4-4,-1-3-1,-3-4-6,2-1 0,-4-5-9,5-3-6,-1-1-15,2-3-15,0-8-27,1 3-30,3-6-29,4 1-41,4-2-48,4-3-60,2 1-141,2 17-209,7-40-127</inkml:trace>
  <inkml:trace contextRef="#ctx0" brushRef="#br0" timeOffset="125638.466">7386 7161 1807,'0'0'32,"0"0"-1,0 0 17,0 0 25,0 0 35,0 0 14,0 0 8,0 0 10,0 0-9,0 0-8,0 0-15,0 0-4,0 0-12,0 0-7,0 0-9,0 0-15,0 0-2,0 0-9,0 0-7,0 0-1,0 0-6,32-16-1,-10 16-7,0 0 1,2 1-6,-3 2-16,2-3-24,-4 0-29,1 0-40,-4 3-55,-16-3-60,30 2-28,-19 0-36,-11-2-108,8 1-124,-8-1-105,0 0-100</inkml:trace>
  <inkml:trace contextRef="#ctx0" brushRef="#br0" timeOffset="125844.4849">7341 7390 1941,'0'0'156,"-12"13"-15,12-13-1,0 0 7,-8 12 20,8-12 18,0 0-14,0 0-15,0 0-14,0 0-14,0 0-11,30 14-15,-8-14-7,6 0-33,8 0-36,11-3-49,-1-1-67,13 0-71,2 1-87,-1-3-126,21-5-220,-3-5 88,-4 1-134,-4-4-136</inkml:trace>
  <inkml:trace contextRef="#ctx0" brushRef="#br0" timeOffset="126861.0446">16130 5071 1722,'0'0'-29,"0"0"6,0 0 5,16-4 3,-16 4 10,0 0 21,0 0 13,0 0 14,0 0 5,0 0 1,0 0-4,-38-30 3,38 30 7,-14-13 1,5 6-1,9 7 5,-19-20-7,13 11 5,-3-5 2,3 1-2,6 13 0,-8-27-3,8 14-8,0 13-7,4-30-5,2 12-6,2 3-1,3 0-5,2-3-3,4 5-2,-3 0-5,4 2-4,0-2-2,0 6-1,-2 2-2,3-1-2,-1 2-3,-2 2-3,-16 2 3,30 2-2,-15 2 2,-3 3-3,2 1 4,-6 2 0,0 1 2,-4 5 2,-4-16 3,-2 32-4,-2-13 0,-4 2-2,-3-1-3,0 2-4,-1-3 1,-1 0-1,1-2 0,3-4 1,-2 0 2,3 0 0,2-2 4,6-11 3,-11 15 2,11-15 5,-12 13 8,12-13-3,0 0-3,0 0-5,0 0 1,0 0-5,0 0 0,0 0 0,0 0-8,27 7 4,-27-7-2,21 7-3,-6-2 0,-1-1-2,3 4 2,3 3 2,-2 2 3,2 2 6,-1 0 2,0 3-4,-2-1 1,-1 3 2,0-2 7,-2 1 5,-3 0 4,-4-1 10,1-2 2,-6 2 9,-4-2-7,-7-2-4,-2 1-4,-7-1-1,-4-4-2,-1-3-8,-5-1-4,1-2-5,-2-4-6,1 0-12,3-4-19,-4-2-16,6-4-37,2-1-41,5-2-44,0-6-42,6-1-68,8-1-130,4 1-224,6-7-128</inkml:trace>
  <inkml:trace contextRef="#ctx0" brushRef="#br0" timeOffset="127312.3723">16875 4978 1613,'0'0'-57,"0"0"1,0 0 6,0 0 14,0 0 19,0 0 32,0 0 20,0 0 15,-64-11 8,64 11 4,-16-10-1,16 10 0,-13-14-3,13 14-5,-4-16-7,4 16-2,4-21-6,-4 21-3,14-22-7,-4 9-1,4 2-6,-3 1-2,3 1-1,1-1-5,0 3-1,2 1 2,-1 0 2,2 4 1,1 1 2,-19 1 8,34 3 4,-15 1 4,-4 4 3,1 1 0,0 4 6,-2 3 4,-3 1-1,-4 3 7,0 4 2,-4 0-1,-3 3 0,-5 3-3,-5 3-4,-3 0-6,-1 1-2,-6 3-4,4-8-4,0 0-4,2-3-6,3-5-2,1 0-1,1-3-3,1-3 4,1-3 10,7-12 20,-10 20 13,10-20 3,-2 14-1,2-14-4,0 0-7,21 9-8,-21-9-8,28 0-6,-10-4-4,-18 4-3,48-5-15,-18-1-32,7-2-42,-4 1-54,3-3-73,2 0-74,-1-3-122,1 4-171,-2-4 72,0 2-57,-3-3-47</inkml:trace>
  <inkml:trace contextRef="#ctx0" brushRef="#br0" timeOffset="127512.1716">17902 5043 1674,'0'0'159,"-28"-21"-13,28 21-18,0 0 25,0 0 35,0 0 30,0 0-4,0 0-25,0 0-24,0 0-13,24-22-27,2 17-34,1 1-33,11-1-31,3 1-29,5-2-40,7-1-50,-7 0-68,-1 4-72,-3-5-74,-3-1-171,-1-1-44,-6 1-110,-11 2-129</inkml:trace>
  <inkml:trace contextRef="#ctx0" brushRef="#br0" timeOffset="130368.6583">18923 4749 1641,'0'0'-68,"-15"-7"8,15 7 14,0 0 26,-10-10 31,10 10 20,0 0 21,-11-10 8,11 10 8,0 0 4,-9-13 4,9 13 5,0 0-1,-6-15 1,6 15 5,0 0-6,0 0-9,0 0-10,13-28-6,-4 21-9,-9 7-4,25-13-7,-10 8-4,4 1-4,-1 0-3,4 1-4,-1 1-5,-2-1-3,-2 2-2,-17 1-5,34 1 1,-19 4-3,-15-5 2,25 11-2,-16-2 1,-3 0 1,-6-9 0,0 22 0,0-22 3,-19 34-1,4-15 0,-6 4-1,-1-2 1,4-4-3,1 0-3,0-2 0,1 3 0,5-5 1,-1 2 0,2-4 2,2 1 3,4 1-2,4-13 2,-4 18 3,4-18 1,10 18 0,-1-9 0,7-4-1,1 0-2,1 0 0,2-1-1,3-1-9,3-3 5,-1 0-5,5-2-3,2-1 0,0-1 1,-3-1 0,1 0 2,0-3 1,-6 2-1,3 1 1,-5-5 5,-1 3 2,-3-3 2,-4 3 1,0-3 5,-2 2-2,-12 8 0,14-15-4,-5 10 0,-9 5-4,13-11 0,-13 11-7,11-10-4,-11 10 1,0 0 0,0 0-3,0 0 3,0 0 0,0 0-2,0 0 2,-19 41-1,14-26 3,5-15 1,-6 33 3,6-12 0,0-2 7,2 4 9,2 0 2,5 0 9,1 0 0,3-1 8,2-1-5,4-4-17,3-2 3,-1-3-2,6-4-5,0-4-7,-1-4-8,3-4-5,-1-4-4,2-4-3,-1-4-13,-1-7-14,-7-1-12,-2-4-11,-4-2-1,-12-1 6,-3 3 3,-10-5 2,-4 1 7,-6 3 2,-7 0 1,-3 9-13,-2 3-19,-3 4-20,-1 5-32,-4 6-42,-3-1-104,-1 6-264,-5 9-45</inkml:trace>
  <inkml:trace contextRef="#ctx0" brushRef="#br0" timeOffset="130752.2889">17779 5833 1559,'0'0'108,"0"0"-7,-10-11-6,10 11 6,0 0 15,0 0 8,0 0-12,0 0-6,0 0-11,0 0-10,31-21-7,-14 16-13,6 5-5,5-4-4,4 1-6,0 1-24,-1 1-32,1-3-37,0 1-36,0 3-42,-3 0-40,-3 0-54,-5 0-86,1 0-105,-22 0-140,22 3-49</inkml:trace>
  <inkml:trace contextRef="#ctx0" brushRef="#br0" timeOffset="130930.9819">17837 6014 1596,'-13'10'30,"2"-2"-3,11-8 2,-13 9 28,13-9 30,0 0 25,-7 8 7,7-8-12,0 0-6,0 0-11,0 0-8,44 5-7,-21-5-8,1 0-14,7-1-29,1-2-34,2 2-53,6-3-59,3 0-62,-6-3-91,3-1-182,0-2-69,-1 1-29</inkml:trace>
  <inkml:trace contextRef="#ctx0" brushRef="#br0" timeOffset="131168.6434">18688 5716 1575,'5'-12'103,"-5"12"5,0 0 6,0 0 18,8-15 18,-8 15 7,0 0 0,0 0-24,0 0-20,0 0-10,0 0-20,0 0-8,0 0-2,0 0-9,0 0-3,0 0-6,14 45-5,-11-26 0,-1 2-1,-2 8-10,0-1 0,0 3-4,2-1-19,-2 3-22,0 0-32,0-3-43,-2 1-48,2-1-50,2 0-43,-2-5-43,1-2-95,2-5-148,4 0-86,-1-5-94</inkml:trace>
  <inkml:trace contextRef="#ctx0" brushRef="#br0" timeOffset="131524.4561">19120 5946 1801,'0'0'89,"-6"-15"-10,6 15 3,-7-18 24,7 18 16,-4-18 7,4 18 10,0-21-4,0 21-5,6-24-17,3 11-9,2 1-14,1 3-10,2 0-12,4 1-8,1 3-6,0 0-9,2 3-6,-1 2-6,-2 2-3,-2 3-5,2 2-2,-3 1 3,-3 3-4,0 2 1,-6 3-4,-2 1 2,-6 0-2,-4 3-5,-8 2 4,-4 0-3,-3 6 1,-6-4-7,4-2-3,1 2-2,2-7-7,5 0-8,1-1 3,2-3-5,2 0-2,6-4 2,4-9 1,0 0-7,26 26-13,-3-19-13,5-3-12,2 0-16,1-3-25,7-1-44,4 2-55,1-4-60,-1 1-105,-2-1-166,-5-2-120,-3 2-143</inkml:trace>
  <inkml:trace contextRef="#ctx0" brushRef="#br0" timeOffset="132776.1875">8576 7071 1651,'0'0'-77,"-14"7"15,14-7 17,0 0 13,0 0 29,-13 5 24,13-5 14,0 0 16,0 0 8,0 0-2,0 0 10,0 0 2,0 0 5,-13 8 3,13-8 3,0 0 1,0 0 2,0 0 2,0 0-1,0 0-5,0 0-3,0 0-8,0 0-8,0 0-6,-9 12-5,9-12-8,0 0-6,0 0-9,0 0-3,0 0-2,0 0-3,-2 22-4,2-22 14,0 24 1,0-24-1,0 29-4,2-10 3,-2 3 2,0-2 0,2 4 1,-2-2-18,4 6 5,-4-1 4,0 0 2,1 2 1,-1-3 2,2 1 0,-4-4 6,4 0-8,-4-2 2,2-2-4,0-1-1,0-1-4,0-17 2,0 29 0,0-29-3,0 22 0,0-22 3,0 21-3,0-21-23,0 15-29,0-15-50,0 0-92,0 0-66,0 0-75,0 0-132,0 0-41,15-43-95,-5 23-88</inkml:trace>
  <inkml:trace contextRef="#ctx0" brushRef="#br0" timeOffset="133390.9677">9063 7263 1676,'0'0'-2,"0"0"3,0 0 0,0 0 1,0 0 15,0 0 2,0 0 10,5-22 2,-5 22 3,0 0-5,0 0 2,0 0-1,0 0 6,0 0 10,0 0 5,0 0 7,0 0 5,0 0 6,0 0-1,-19-17 5,19 17 1,0 0-2,0 0-3,0 0-4,0 0-6,0-22-5,0 22-5,0 0-3,10-21-6,-1 13-7,-9 8-5,22-16-4,-11 8-4,4 1-1,0-1-4,2 3-2,0 1-1,0 0-1,3 0-4,-20 4 1,35 3-5,-16 0 4,-1 1 0,-1 3 8,-3 4 1,-3 0 5,6 4 2,-5 4-2,-1 1-2,-3 0-1,-5 0 1,0 4-2,-6 2 1,-2 2 0,-3 1 0,-7 4-5,-2-5 5,-4 7-2,-3-9-5,-3 2-5,-3 0 5,3-6 4,-3-2-4,2-3 1,-2-4-4,8-2 2,-5-4 0,5 0 0,2-3-1,0-4-11,20 0 0,-34-8-4,19 3 3,2-3 1,13 8-5,-15-16 6,15 16-3,-6-17-3,6 17 0,0 0-1,12-22 0,4 15 7,0 2 3,4 2 7,10 0 7,1 3 2,1 3-3,3 2-5,4 2 7,-3 3-6,0 4 4,0-3-2,-3 4 1,0 1-2,1-1-20,-2 1-26,-7-1-38,0-3-40,-1 2-48,-3-1-41,-3-3-49,-2-1-90,-2-4-172,-1 0-129,-13-5-139</inkml:trace>
  <inkml:trace contextRef="#ctx0" brushRef="#br0" timeOffset="142327.0413">5873 9085 1617,'0'0'-84,"0"0"11,0 0 10,0 0 13,0 0 12,0 0 12,0 0 17,0 0 14,0 0 6,20 12 9,-20-12 8,0 0-1,0 0-1,0 0 9,0 0-2,0 0 8,0 0-3,0 0 2,0 0-3,0 0 1,0 0-3,0 0 6,0 0-2,0 0 1,0 0-2,0 0-1,0 0-5,0 0-3,0 0-2,0 0-2,0 0-1,0 0-2,0 0-4,0 0-2,0 0 1,0 0 0,0 0-5,0 0 3,0 0-3,0 0-1,10 7 1,-10-7-1,0 0-2,0 0 1,0 0 0,0 0-6,0 0 5,0 0 0,0 0-2,0 0 2,0 0-1,0 0-3,0 0 5,0 0-4,0 0-1,0 0 5,0 0 1,0 0-2,0 0 6,0 0 2,0 0 1,0 0 2,0 0 2,0 0-4,0 0 3,0 0-3,0 0-1,0 0-1,0 0-4,0 0-1,0 0 1,0 0 0,0 0-6,0 0 1,0 0-1,0 0-7,0 0-2,0 0-7,0 0-6,0 0-3,0 0-9,0 0-9,0 0-11,0 0-21,0 0-18,0 0-31,0 0-36,0 0-90,0 0-344,0 0-88</inkml:trace>
  <inkml:trace contextRef="#ctx0" brushRef="#br0" timeOffset="144245.0277">5957 9048 1568,'0'0'-41,"0"0"5,0 0 5,0 0 2,0 0 12,0 0 0,0 0 17,0 0 6,0 0 1,0 0-7,0 0 4,0 0-2,0 0 5,0 0-4,0 0-2,0 0 2,0 0 3,0 0-1,0 0 1,0 0-6,0 0 8,0 0-3,0 0 3,0 0 3,0 0 3,0 0-4,0 0-5,0 0 4,0 0 0,0 0-8,0 0 3,0 0-1,0 0 2,0 0 1,0 0-1,26 5-7,-26-5 6,0 0-6,0 0 5,0 0-1,0 0-3,0 0 5,0 0-2,0 0 1,0 0 4,0 0 8,0 0 2,0 0 1,0 0-7,0 0 13,0 0 8,0 0-3,0 0 1,0 0 0,0 0 4,0 0 1,0 0 1,0 0-3,0 0 1,0 0 2,0 0 1,0 0-2,0 0 2,0 0 2,0 0 1,0 0-2,0 0-3,0 0-2,0 0 0,0 0-6,-20 19 4,20-19 1,0 0 0,-17 13 3,17-13 1,-17 5-1,17-5 2,-19 7 2,19-7 1,-27 4 1,27-4 1,-26 0 1,11 0 0,15 0-1,-31-4 4,13 1-2,4-4-4,-1 2-4,0-2-2,2-3-4,3-2-3,-1-2-4,2-1-5,3-2 22,2 0-10,2-3-2,2 20-9,6-37 6,0 19-13,6 0 5,2 2-2,1-3 0,4 4-3,2 2 3,1 2 9,1-1-4,0 3 6,2 1 0,3 2 4,-3 3-6,-1 1-3,2 2-5,-2 4 3,2 3-7,-3 3 0,-1 1 1,-2 6 1,-5 0-5,0 5 6,-6 0-4,-3 3-4,-5 4 4,-4 0 2,-6 5-4,-1 2-2,-7 3 1,-2 0-1,-7-1-5,0-1 4,-3-4 3,-1-1-5,-2-3 2,2-3 3,3-2-5,0-6 1,1-2-5,2-4 7,0-2 0,3-7 1,2-1 0,0-4-1,19 2-10,-32-13 4,20 4-17,-2-6 9,6 3-2,1-3-3,6-4 5,1 19 1,6-31-4,6 11 0,6 4 5,0 1 3,4 1 11,5 1 13,1 2 7,0 3 3,1 3-12,-1 3 8,2 2-3,-4 0-7,3 5 5,-3 0-10,0 4 2,0-1-5,-3 4-6,-1 2 12,-2-2 2,0 3-23,-1-3-8,-3 2-10,-2-2-20,-2-2-13,0-3-15,-1 1-14,-2-1-18,-1-2-26,-8-5-38,15 2-26,-15-2-31,0 0-17,17-17-54,-11 3-99,-1-3-280,-3-5-170</inkml:trace>
  <inkml:trace contextRef="#ctx0" brushRef="#br0" timeOffset="144590.5903">6501 8453 1780,'4'-18'-62,"-3"0"4,-1 3 22,0 15 25,0-24 19,0 24 35,-3-26 27,3 26 21,-8-23 14,7 12 4,1 11 5,-10-22 1,10 22 1,-6-20 1,6 20-3,-6-14-12,6 14-12,-8-10-13,8 10-9,0 0 6,0 0 6,0 0 5,0 0-9,0 0 3,-12 41 2,12-23-7,-2 3-1,2-1 1,0 1 9,0 1 0,0 7-10,0-3-6,0 0-4,0 2-7,0-4-7,0-1-6,0 0-13,0-3-3,2 1 0,-2-1-2,0-4-25,0-16-23,2 30-13,-2-18-22,0-12-20,4 17-26,-4-17-55,0 0-45,0 0-40,6 2-28,-6-2-50,0 0-102,12-26-76,-12 26-129,8-30-128</inkml:trace>
  <inkml:trace contextRef="#ctx0" brushRef="#br0" timeOffset="145134.0523">6777 8373 1677,'0'0'-1,"0"0"-8,0 0-2,0 0 9,22 5 15,-22-5 28,0 0 17,0 0 7,0 0 1,0 0-3,0 0-6,0 0-4,0 0-3,0 0-4,0 0 2,-44 20 3,44-20-4,0 0 0,0 0-5,0 0-2,0 0-3,0 0-5,-26-22-2,26 22-3,-2-16-3,2 16-1,0 0 0,9-28-1,-9 28-1,13-20 3,-5 11 7,1-1 10,-9 10 3,23-10 6,-23 10-6,23-4-3,-23 4-2,24 7-1,-13 0 6,2 1 0,1 3 0,-6 3-5,0-1-3,-1 4-3,-3 3-4,-4-1 1,-2-1-6,-4 8-2,-1-4 3,-3 2-5,-6 2-4,-2-1 0,1-3 2,-4-1-5,4-6-1,-4 0 2,4-1-1,2-5-1,-2-1-3,2-4 1,15-4-3,-24 2-3,24-2 0,0 0-2,-22-14-6,22 14 3,-4-15 4,4 15-4,0 0 0,0 0 1,18-31-1,-5 24 2,0 2 9,-13 5 16,31-8 3,-11 8 30,-2 0-3,-18 0 3,42 6-29,-17 1-3,-3 0 0,0 6-2,1-3-2,-5 4-4,2 3-2,-2-1-3,0 1-26,-3 0-14,0 0-15,-2 0-21,-1-2-21,-2-1-32,0-2-34,0 3-33,0-4-30,-1-3-14,2 0-18,-3-1-63,3-4-83,-11-3-270,21 2-156</inkml:trace>
  <inkml:trace contextRef="#ctx0" brushRef="#br0" timeOffset="145460.2703">7723 8716 1852,'0'0'25,"0"0"-4,-59 6 5,59-6 23,-24 2 28,24-2 21,-21 0 14,21 0 6,0 0 2,-25 1-12,25-1-7,0 0-5,0 0-6,0 0-2,0 0-2,0 0-2,0 0-6,0 0 13,0 0-4,0 0-1,54-9-4,-32 8-7,-1-4-13,-2 5-1,0-2-7,1 1-7,-20 1-21,31-2-25,-16 0-40,-15 2-43,23 0-39,-23 0-40,20 2-50,-14 0-42,-6-2-69,0 0-117,0 0-66,2 11-97,-2-11-100</inkml:trace>
  <inkml:trace contextRef="#ctx0" brushRef="#br0" timeOffset="145688.3192">7562 9015 1679,'-17'12'109,"0"-3"-4,-1-3-6,4 2 16,0-2 23,14-6 17,-23 7 16,23-7 14,-13 7-13,13-7-14,0 0-7,-14 9-23,14-9-5,0 0-15,0 0-10,47 0-10,-17-4-9,4-1-5,6 3-14,3-5-30,1 6-39,3-3-50,-5-2-47,-1 4-60,0 0-68,-7-2-61,-4 4-117,-4-3-154,-1 0 89,-4 2-102,-2-2-79</inkml:trace>
  <inkml:trace contextRef="#ctx0" brushRef="#br0" timeOffset="146392.5796">8854 8785 1544,'-11'-10'-67,"0"0"10,11 10 17,-14-14 26,8 6 32,-1 1 29,7 7 20,-13-14 12,13 14 14,-12-14-7,5 7 9,3-1 5,4 8 7,0 0 5,-15-18 9,15 18 1,-6-11-4,6 11 5,0 0-3,-9-13-9,9 13-2,0 0-11,0 0-12,0 0-10,-8-13-10,8 13-9,0 0-6,0 0-6,0 0 4,0 0 5,0 0-7,0 0 4,0 0-4,0 0-2,13 57 2,-12-40-6,2 1-4,-1 1-2,1 2-2,-2 3-3,0 1-4,3 2-1,-4 1-4,0-3-30,0-1-31,0 0-33,0-1-44,0-3-47,0-3-46,2 0-36,-2-2-22,0-4-58,0-11-91,-2 13-80,2-13-79,0 0-78</inkml:trace>
  <inkml:trace contextRef="#ctx0" brushRef="#br0" timeOffset="146613.0947">8596 8688 1804,'-11'-13'73,"0"2"-2,3 3 11,8 8 27,-15-16 23,15 16 4,-8-15 5,8 15-3,-7-16 4,7 16-18,0 0-11,11-24-12,-1 13-16,3 3-6,8 0-7,2-2-9,5 2-8,8-1-5,3 4-3,-2 1-48,-3 0-59,0 2-56,-2 2-56,-1 2-50,-1-1-59,-2 4-142,-11 0-83,-4 2-119,-13-7-122</inkml:trace>
  <inkml:trace contextRef="#ctx0" brushRef="#br0" timeOffset="146812.2965">8614 9072 1793,'-10'14'131,"0"-3"-10,1-4-15,9-7 3,-11 14 14,11-14 14,0 0-1,0 0 14,0 0-4,0 0-10,0 0-16,38 8-8,-12-12-9,3 0-8,3 0-16,8-1-5,1-2-22,1 4-60,-2-4-73,3 1-79,0 0-87,-8-2-108,1-1-166,-3-1 25,-6 1-135,-5-3-129</inkml:trace>
  <inkml:trace contextRef="#ctx0" brushRef="#br0" timeOffset="147086.6144">9372 8724 1783,'5'-19'113,"-5"19"-9,0-17-9,0 17 11,0 0 17,5-20 15,-5 20 6,0 0-13,4-12-15,-4 12-8,0 0-19,0 0-7,0 0-4,0 0-12,0 0-4,0 0-4,16 42 12,-16-20-9,4 5-5,-4 1 0,1 3-3,-1 2-14,3-1-3,-3 1-13,0 0-23,0 0-18,0-5-25,-3-2-18,3-2-32,0-3-25,-1-3-23,1-18-22,0 27-46,-2-20-38,2-7-59,0 0-83,0 0-94,0 0-34,0 0-21</inkml:trace>
  <inkml:trace contextRef="#ctx0" brushRef="#br0" timeOffset="147338.9809">9364 8701 1556,'-7'-15'119,"0"2"-5,0 1-3,7 12 17,-10-19 20,10 19 16,-6-15-2,6 15-6,-1-20-7,1 20-15,9-18-16,-9 18-11,21-19-10,-7 9-13,7 1-2,2 1-6,0 2-2,5 2-7,-1 0 2,-4 3-13,0 1-1,0 0-3,-2 1-4,-1 3-6,-2 3 0,-2-2-13,-4 1 0,-12-6-13,9 15-15,-9-15-17,0 0-23,-19 33-26,3-23-35,-2 2-42,-4-1-59,1 1-50,-4-5-62,4 3-139,-2-4-85,1 0-133,6-4-165</inkml:trace>
  <inkml:trace contextRef="#ctx0" brushRef="#br0" timeOffset="150092.0237">10550 8741 1657,'0'0'-120,"0"0"15,0 0 18,19 4 14,-19-4 14,0 0 6,0 0 14,0 0 7,21-15 8,-21 15 7,0 0 10,11-18 5,-11 18 9,0 0 17,1-19 10,-1 19 16,0 0 4,0 0 7,-14-20-2,14 20 5,-16-9 4,16 9 10,-26-3-2,26 3 7,-31 3 4,10 4 6,-2 0 7,2 5 5,-8 5 0,4 0-4,-1 6-1,6 0-5,0 1-7,2 3-9,5 1 2,1-3-7,5 2-3,6 0-3,2-3-1,4 2-10,0-2-5,10-2-4,-3-4-6,8-3 0,-1 0-9,4-5-8,-2-2-6,4-4-12,-3-4-12,-2 0-11,7-7-5,-4-1 0,-2-6-7,2-3 0,0-4-4,0-4-3,-3-1 2,-2-3 2,-2 2 4,-1-2 0,-6 5 5,0-1 3,-2 2 3,0 3 15,-3 2 15,0 2 8,-2 0 4,-2 16-5,2-24-1,-2 24-6,0 0-2,-8-18-4,8 18 3,0 0 1,0 0 6,0 0-2,0 0-1,0 0 3,-22 47 2,22-31-1,0-16 3,9 40-1,-3-19 0,5 2-2,-1-1-3,3-1-1,3-3-11,-3 2-8,6-3-17,-4-1-16,4-3-20,-4-4-18,2-2-18,0-4-20,3-3-18,-2 0-12,-18 0 4,38-10 11,-20 1 18,0-4 6,0 0 11,-3-5 17,-1 1 13,0-2 31,0 2 23,-4-2 27,1 1 18,-5 3 23,-2 2 13,2-2 2,-6 15 10,3-21-4,-3 21-7,0 0-7,-9-25 0,9 25 1,-15-5 3,15 5 0,0 0-8,-28 5-2,28-5-1,-22 19-5,14-8-4,0 3-3,-1 1-6,2 0-5,2 2 0,2-1 6,3-16 2,3 28-1,2-14-2,2-1-3,2-1-5,0-5-6,-9-7-1,24 5-5,-24-5-1,25 0-3,-25 0 12,27-18-4,-14 3 0,3-3-4,-7-1-7,5-3-5,-1-5-3,-4-4-6,1-1 2,-2-5 3,-3 2-5,0 1-2,-2 1 3,-3 4 19,1 1 3,-1 2 12,-1 5 3,1 3-6,0 18-3,-4-26-3,4 26-7,-7-14-2,7 14-4,0 0 2,0 0-4,0 0 7,-26 46-9,20-24-1,1 4 5,2 0-2,-2 7 3,5-3-4,0 4-5,5 3 3,2-1-6,0-2-12,3-2-15,4-2-6,0-3-16,6-2-23,-3-9-21,4-3-24,2-4-18,2-2-18,-1-7-8,3-3 5,3-3 10,3-6 11,-3-3 12,1-2 18,-5-3 6,1-2 36,2 1 30,-6-1 40,-2-1 28,-6 2 17,1 2 16,-7 0 3,-3 3 20,-2 1 3,0 3-2,-4 12-1,0 0 5,-14-32-6,7 25-13,7 7 5,-22-6-12,22 6-20,-25 6 2,25-6-9,-29 18 0,20-7-3,-4 1-8,1 6 1,5-1 0,3 3-7,2-2 1,0 1-3,4 0-9,2-2 10,1-2-2,6 1 6,2-4-20,1-4 6,4-1-7,2-2-2,0-5-3,-20 0 0,43-13-4,-21 1-5,-1-3 3,3-5-9,-3-6-1,1 0-1,-6-6 1,1-8-5,-1-4 9,-5-2-7,-1-2 3,-3 0 4,-3 5 2,-2 2 9,-2-1 6,-2 5 10,0 4 11,0 4 4,-1 4 7,1 3-8,2 4-5,-4 0-5,4 18-3,-8-15-2,8 15-7,0 0 1,0 0 6,0 0-7,-23 47-2,17-21-1,2 2-1,-1 8 5,3 0-7,0 3 2,0 0-2,4 4 0,0-2 3,5 9-2,-1-10 2,4 0-1,-1-4 1,4 0-5,3-3-4,-4-7-3,9-1-2,-4-8-6,2-4-9,2-5-3,1-4-19,-2-4 2,3-4-6,2-8-8,-2-1 9,0-3 5,0-6-3,-2-2 7,-1-2 2,-2 0 7,-2 0-1,-3-3 10,1 3 12,-5 0 8,-1 4 14,-2 1 16,-1 1 14,3 3 4,-4 2 4,1-1-5,-5 16-8,6-22-8,-2 12-5,-4 10-2,8-12-4,-8 12-2,10-8 0,-10 8-3,0 0-10,26-3-6,-26 3-4,27 0-1,-27 0-3,24 0 3,-24 0-10,27-1-4,-27 1 0,26-3 2,-26 3 0,21-3 1,-21 3 5,17-6-13,-17 6 21,13-5-6,-13 5 8,0 0-1,0 0 1,0 0 7,0 0-5,0 0 3,0 0-4,0 0 6,-40 22 3,27-6-4,1 1 3,0 1 1,-1 3-1,6 3 1,0-1 0,0 0 1,5 3 9,4 1-13,0-1 0,7-1 1,1-2 2,2 0-1,6 0 5,1-5-5,-1-3-8,5-3-10,-1-2-9,2-5-4,-3-2-7,4-3-5,2-6 0,-1-1 3,0-5 0,0-3-1,-3-4-7,1-5-4,-3-2-1,-2 0 5,-2 0 1,-7-6 5,0 4 2,-1-1 5,-4 2 6,-1 2 15,0 0 6,-4 5 7,0 0 6,2 5 5,0-1-3,-2 16-10,0-22 5,0 22-2,0 0-1,0 0-1,0 0-2,0 0 4,0 0 2,0 0 1,-37 38 4,32-18 0,-1 0-2,1 5 3,3 0-4,2 2 0,0 0-3,2 0 5,5-3 5,-1 2-3,3-2-7,3-2 4,3-2-5,3-2 2,-2-2-13,6-5-3,1-1-9,0-3-5,-2-7-7,3-2 0,0-1-3,3-7 1,0-3-1,3-5-1,1-6 6,1-2-4,-1-6-1,-2-2-1,-2-2-1,-3-3 7,-4 1-1,-1 1 7,-7 4 10,-2 3 18,-1 4-2,-7-1 1,-2 5 6,-2 3 2,-7 0-1,2 4 0,-1 2-1,-2 4-4,10 9 0,-22-14-4,22 14 1,-19-2 3,19 2-6,0 0 3,-26 18-4,22-5 2,-1-1 4,3 6-5,2-18 4,2 36 7,-1-17-4,5 7 2,-2-2-2,4 1 3,0 1-7,-2-1 8,-1 1-6,0 3 1,2-2 1,-6-1 2,-1 2 1,0-2 6,-1-2-4,-6 2 1,-1-4 0,0-1 1,-6 0-6,2-5 0,4-3-2,0 1-3,-4-5-13,12-9-17,-12 13-11,12-13-1,0 0 2,0 0 15,0 0-14,0 0 1,0 0-3,0 0 2,39-47 0,-18 31 0,1-4-1,6 0-1,2-6 1,6 0 4,-1-2 2,2-2 1,1-2 5,-3 3 0,-1-2 5,-2-1-1,-5 0 15,-1-1 12,-6 6 8,-4-2 13,-3 7 11,-2-2 15,-5 2 9,-4 3 4,-2-1 2,0 20 2,-10-29-6,-1 18-7,0 0-4,11 11-9,-21-8-1,7 8-6,14 0-3,-21 11-3,12 0-3,-1 3-3,5 0-3,1 3-4,4 3 0,0 1 0,2 3-1,2 1-6,4 1 0,0 2 2,2 2-4,2-1 1,-2-1-5,-1-2 5,2 0-5,-3-1-1,-2-3-32,1 1-42,-2 0-45,1-5-48,-4-3-72,-2-3-90,0-12-145,-2 22-142,2-22 62,0 0-208,0 0-244</inkml:trace>
  <inkml:trace contextRef="#ctx0" brushRef="#br0" timeOffset="150250.8646">14166 8629 2436,'0'0'200,"0"0"-15,0 0-3,0 0 16,0 0-7,0 0-15,0 0-17,0 0-25,0 0-66,0 0-90,0 0-135,0 0-151,2-9-293,-2 9 48,0 0 76,18-13-139,-18 13-115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10-28T07:05:39.93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1F497D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1198 733 411,'0'0'153,"0"0"-74,0 0-35,0 0-16,0 0-4,-26-11 0,26 11 11,0 0-1,0 0 14,0 0 10,0 0 1,-8-12 6,8 12 2,0 0-2,0 0 1,0 0-2,0 0 1,0 0-7,0 0-14,0 0-2,0 0-5,0 0-7,0 0 1,0 0 2,0 0-2,0 0-1,40 36-3,-25-19 3,6 5-3,0-2 4,7 3-2,-1 0 17,7 3-3,0-1-1,0 0-6,2 3-4,-1-6 0,-2 2-4,-5-2-2,-4-5-4,2-1-7,-7-1-14,-2-3-18,-4 0-11,-3-2-16,1 0-42,-11-10-28,11 9-19,-11-9-20,0 0-41,0 0-290,0 0 9</inkml:trace>
  <inkml:trace contextRef="#ctx0" brushRef="#br0" timeOffset="261.3253">1659 741 1332,'0'0'-13,"2"-23"3,-2 23 10,3-17 7,-3 17 13,0 0 5,0-20 3,0 20 3,0 0 1,0 0-8,0 0-3,0 0 17,0 0 5,0 0 6,-38 23 6,25-8 1,-4 3-5,1 4 6,-7 2-3,1 0-3,-2 2-3,-4 1-6,1 5-3,0-3-3,-3 1-5,1-2-1,3-6-2,3 4-4,-1-4-2,2 0-5,4-5-13,1-3-11,2 3-19,2-6-22,3-4-36,0 1-32,10-8-18,0 0-20,-20 3-11,20-3-43,0 0-245,0 0 40</inkml:trace>
  <inkml:trace contextRef="#ctx0" brushRef="#br0" timeOffset="455.9718">1297 792 1240,'6'-11'-9,"1"3"8,-7 8 4,6-13-4,-6 13 3,0 0-6,0 0 5,0 0-2,0 0-3,0 0 14,0 0 5,0 0 12,0 0-5,0 0 3,0 0 4,-8 59-6,5-44-1,-1 4 3,0-2-5,2 5 0,-2-2-3,2-1-2,0 2-9,2-2-29,0 1-23,0-2-27,0 1-28,-2-3-44,2-16-234,-4 27 108</inkml:trace>
  <inkml:trace contextRef="#ctx0" brushRef="#br0" timeOffset="657.1304">1035 1016 1225,'0'0'77,"-21"-6"-8,21 6-7,0 0-8,0 0-8,0 0-7,0 0 12,0 0 15,0 0 2,0 0-4,0 0-8,65-14-2,-33 11-7,10-2-22,3 2-32,10-3-51,7 0-36,1 2-15,25-3-26,0 0-52,-4-4-294,-1 2 13</inkml:trace>
  <inkml:trace contextRef="#ctx0" brushRef="#br0" timeOffset="1027.0853">2625 681 1326,'0'0'-16,"0"0"7,0 0-4,0 0 9,0 0 23,0 0 6,0 0 19,0 0 8,0 0 11,-8-26-2,8 26 0,0 0 6,0 0 3,0 0 1,0 0-1,0 0-7,-13-23-7,13 23-11,0 0-3,0 0-9,0 0-5,-48 23-1,26-8-5,3 0-1,-4 9-3,1-2-2,1 6-4,0-2-1,7 1 0,-2 1-3,7-5-4,2 1 5,5 1 3,0-4 5,4 2 0,4 0 2,0-1-2,2-2 2,2-5-1,4 0-4,-3-3-3,1-2-4,0-1-14,2-6-24,-14-3-25,25 5-39,-25-5-30,30-7-27,-16 2-32,2-5-40,0-2-317,-3 1-44</inkml:trace>
  <inkml:trace contextRef="#ctx0" brushRef="#br0" timeOffset="1413.5088">2892 842 1340,'24'-7'-77,"-24"7"21,18-4 17,-18 4 22,16-11 26,-16 11 16,14-7 25,-14 7 14,13-11 15,-13 11 9,5-14 13,-5 14-2,8-12 3,-8 12 8,0 0 6,4-20 2,-4 20-1,0 0 1,2-17-4,-2 17-10,0 0-11,0 0-12,0 0-12,2-17-11,-2 17-9,0 0-10,0 0-3,0 0 2,0 0-10,0 0 0,0 0-6,13 39-2,-12-22 7,2 1 0,-1-1-4,-2 3 3,2 0-6,-2-1 1,2 1-2,-2 2 5,0-1-6,0 0 3,0-3-5,0 2 9,0-4 0,0 2-1,0-1 2,0-17-6,0 26 4,1-15-19,-1-11-8,3 16-18,-3-16-23,0 0-33,0 0-69,5 17-60,-5-17-53,0 0-64,0 0-82,25-35-92,-18 19-26,6-1-26</inkml:trace>
  <inkml:trace contextRef="#ctx0" brushRef="#br0" timeOffset="1691.5751">3366 744 1399,'0'0'13,"0"0"19,18-7 13,-18 7 18,0 0 19,9-7 19,-9 7 5,0 0-3,0 0-9,0 0-16,14-8-9,-14 8-12,0 0-3,0 0-8,0 0-5,0 0-3,0 0-4,4 37-1,-4-37 1,0 24 0,-2-9-1,2 2-4,0 1-2,-2 0-1,2-18-3,-3 36 0,3-18-1,0 0 0,-1 2-2,1-4-3,0-16 2,-3 35-1,1-20-2,2-15-24,-2 25-26,2-25-28,-4 22-26,4-22-16,-2 15-27,2-15-47,0 0-56,0 0-92,-6 3-248,6-3-74</inkml:trace>
  <inkml:trace contextRef="#ctx0" brushRef="#br0" timeOffset="2001.7351">3339 820 1584,'-7'-17'0,"7"17"10,-4-13 17,4 13 17,0 0 21,0 0 11,0 0 9,0 0-8,2-22-11,-2 22-5,0 0-10,23-16-8,-8 12-4,5 0-6,1 4-4,4-3-4,2 6-1,6-3-5,-3 7-1,6 3 1,-3 2-4,1 2-1,-2 1 1,-3 3 1,1 2 5,0 0 0,-7 4 0,-4-3 0,-6 1 2,-5-1 0,-4 2-2,-2-1-5,-8 0-2,-2-1-5,-5-1-5,-6 0-7,-2-1-9,-5 1-5,1-8-8,-1-2-3,-2-4-16,4-3-16,-3-4-24,5-1-32,-4-2-22,6-5-32,-2-4-68,9-2-345,5-4-84</inkml:trace>
  <inkml:trace contextRef="#ctx0" brushRef="#br0" timeOffset="2339.704">4055 744 1739,'0'0'42,"23"0"7,-23 0 15,0 0 4,0 0 10,0 0 21,13-14 16,-13 14 2,0 0-11,0 0-15,0 0-9,11-11-17,-11 11-8,0 0-11,0 0-3,0 0 0,0 0 1,14 33-6,-12-17 5,2 3-3,-2-1-4,-2 4 0,4 2-7,0 2-1,-4-1-2,2 2-2,-2 0-8,0-2 5,0 2-6,0-3 4,2-3-3,-4 0-19,2-2-18,2-3-14,-2 1-12,0-17-14,-2 22-21,2-22-57,0 0-80,0 0-87,0 0-109,0 0-86,0 0-12,0 0-16</inkml:trace>
  <inkml:trace contextRef="#ctx0" brushRef="#br0" timeOffset="2733.7775">4144 776 1352,'0'0'36,"0"0"0,-4-20 6,4 20 23,0 0 22,0-17 21,0 17 11,0 0-15,0 0-12,4-23-12,-4 23-12,17-12-7,-5 6-7,8 1-5,0 1-7,4 3-7,-1 1-3,1 3-5,4 2-1,-4 0-4,2 0-1,-1 5-2,-4 1-1,-4 3-1,1-3-4,-6 5-5,-6-3-5,-3 2-1,-3-15-2,-11 31-2,1-16-3,-6 0 3,0-2 0,-2 1-2,0-4 4,0 1-1,-2-4 1,5-1 2,-1-1 1,2-1 1,14-4 4,-25 4 7,25-4 6,-20 6 0,20-6 2,-14 3-10,14-3-7,-17 4-2,17-4-4,0 0 2,0 0-2,-3 18 1,3-18-2,0 0 2,30 23 1,-16-14-4,6 5 2,5-4 2,5 6 2,2-3 0,1 4 1,1-3 1,-1 1-39,1 1-48,0-1-62,-3-4-61,-5 0-120,-2-1-350,0-1-169</inkml:trace>
  <inkml:trace contextRef="#ctx0" brushRef="#br0" timeOffset="3529.008">5846 709 1709,'0'0'-54,"-13"-11"5,13 11 13,0 0 21,0 0 9,-10-13 26,10 13 19,0 0 17,0 0 2,0 0-1,-6-13 1,6 13-3,0 0-4,0 0-2,0 0-4,0 0-9,0 0-6,0 0-6,0 0-4,0 0 13,0 0 9,0 0 6,0 0-3,-8 44 7,8-27 3,0 2-7,0 0 0,-2 2-3,2 2-5,0 0-1,0-3-5,2 6-2,-2-1-4,0 1-1,2-5 1,-4 2-4,4-1-2,-2-2 4,0-1-5,2-3-1,-2 2-3,2-2-20,-2-16-20,2 20-23,-2-20-22,0 0-31,0 20-78,0-20-74,0 0-113,0 0-279,0 0-140</inkml:trace>
  <inkml:trace contextRef="#ctx0" brushRef="#br0" timeOffset="4035.6985">5787 781 1670,'0'0'2,"-2"-15"5,2 15-1,0 0 0,-2-20 21,2 20 20,0 0 12,-6-20 8,6 20 3,0-17-9,0 17-11,10-20-3,0 9-10,8 2-5,0-3-4,4 4 0,5-1-7,-1 4-6,4 0 2,-1 2-5,-3 3-8,1 1-8,-1 3-9,-1 2-13,-4 1 0,-4 1-6,-2 2-1,-7 1-1,-1 0 3,-7-11-6,-4 25 10,4-25-3,-17 29 4,4-16 5,-4 1 4,3 1-7,-4-4 7,3-1 0,1 0 5,3-3 2,-2-2 6,13-5 5,-19 14 2,19-14 5,-13 5-2,13-5-8,0 0-3,0 0 2,0 0 0,0 0-5,0 0 3,0 0 1,58 3-2,-39-1-2,-1 1 1,4 1-1,1 4 0,1-1 6,-1 3-2,-2 0-3,0 1 17,-2 2-1,-4 2 16,0-1 0,-6-1 6,-3 2 1,-2-1 6,-4-14-1,-6 28 1,-3-13-4,-4 1-1,-4-4-3,-3 3-3,-6-3-3,-4 0-2,3-2-1,-9-3-2,6 0 2,-2-4 14,1-1-3,1 0-2,0-2-2,5-4-22,-1-1-22,5-3-37,5 1-49,5-5-42,2-2-59,9 14-129,-2-32-201,6 13-37</inkml:trace>
  <inkml:trace contextRef="#ctx0" brushRef="#br0" timeOffset="4347.9659">6539 573 1417,'10'-11'31,"-10"11"6,10-10 9,-10 10 13,0 0 18,6-13 11,-6 13 6,0 0-11,0 0-8,8-12-12,-8 12-12,0 0-8,0 0-1,0 0 10,0 0 1,0 0 1,3 40 3,-3-20-3,0-1-1,0 7-2,0 3-2,-1-1 2,-1 1-3,2 1-2,-4-1-4,4 1-3,-3 1-5,3-2-2,-1-2-1,1 2-4,0-1-2,0-6 3,1-1-14,-1-5-26,3 2-25,-3-18-23,2 25-19,-2-25-13,2 18-44,-2-18-47,8 7-50,-8-7-87,0 0-324,0 0-142</inkml:trace>
  <inkml:trace contextRef="#ctx0" brushRef="#br0" timeOffset="4727.5728">6804 857 1716,'12'-8'-21,"-12"8"8,0 0 24,16-7 16,-16 7 34,0 0 23,0 0 18,14-8 0,-14 8 1,0 0-10,0 0-15,0 0-12,0 0-9,0 0-4,0 0-6,0 0-2,0 0-4,0 34-3,0-34-6,-9 24-3,9-24-2,-5 29-5,2-10-2,3-4-1,0-15 1,3 33-4,1-18 6,0-2-2,2 3-3,2-3 0,-2-2 3,6 0 11,-2-4 1,3 1 0,-13-8-5,22 8-2,-8-8 0,-14 0-4,27-8-3,-12 0-7,-2-2-1,-2-1-1,-1-4-4,1 0 2,-7-2 0,0-1 0,-4 1-8,0 17 1,-8-36-4,-1 19-1,-6 1-1,-2 4 1,1-1-2,-2 4-1,0 4-12,0 0-21,-2 4-25,20 1-28,-30 3-31,17 4-36,3 1-30,10-8-21,-13 15-27,13-6-99,0-9-246,0 0-83</inkml:trace>
  <inkml:trace contextRef="#ctx0" brushRef="#br0" timeOffset="5491.087">7459 834 1689,'0'0'32,"9"-14"-2,-9 14 0,0 0 4,0-18-3,0 18 3,0 0 7,0 0 1,-22-19 7,22 19-2,-18-6-4,18 6-6,-23 0-1,23 0-7,-27 8-5,12-1-1,1 1-5,-2 4-4,2 0 3,1 6-4,0-2 0,2 3 1,3-2-1,2 3 0,2-3 1,4 3-1,2 0 1,1 0 4,6-1 4,2 1 0,-1 1-1,5-5 1,6-1 1,1-4-2,1-2-1,4-2 2,0-1-2,3-6-2,0-3-8,2-4-3,1-1-3,0-4-4,-1-2-3,2-10-5,-3-2-3,-1-4-5,0-6-10,-5-5 1,-4 2 4,0-8-2,-1 4 3,-6-1 7,-4 6 13,-1 2 17,0 4 16,-6 3 7,0 3 0,-1 4 1,0 3-3,0-1-8,-2 3-8,0 17-4,0-19-8,0 19 1,0 0-4,0 0 2,0 0-4,0 0 1,0 0 2,-15 52 8,13-25 4,0-1 0,0 5-3,0-1 0,0 2-1,-1-1-2,1 1 2,2-3-3,0 0-2,-2-3 1,2 1-1,0-5 1,0-2 0,2-1-1,-2-2 1,0-17-5,2 26-4,-2-26-2,3 22 1,-3-22-6,8 12-12,-8-12-12,18 1-10,-18-1-14,30-13-7,-10 3-6,4-3-4,-1-5 2,2 1 5,-2-1 5,1-2 10,-3 3 9,-4 2 16,0 0 22,-3 1 23,-1 3 19,-3 0 14,0-1 6,0 3 6,-10 9-4,13-20-3,-13 20-10,4-15-7,-4 15-4,0 0-8,0 0-2,-17-16-3,17 16-7,-23 0 0,23 0-4,-27 11-6,27-11-1,-24 18-4,13-8-2,1 2 2,3 3 0,3 1 3,4 0 0,0-16 3,13 37 0,-1-18 0,6-1 2,4 6-1,4-6-8,2 0-19,1-1-31,-3-2-42,-1-3-75,-1-3-79,-8-1-181,2-4-93,-6-1-70,-12-3-87</inkml:trace>
  <inkml:trace contextRef="#ctx0" brushRef="#br1" timeOffset="27109.6766">1141 1844 777,'0'0'121,"0"0"-43,0 0-10,-13-7 9,13 7 0,0 0-1,0 0 1,-14-11 3,14 11 4,0 0 3,0 0 0,0 0 7,0 0 0,0 0-5,-7-10-5,7 10-6,0 0 0,0 0-9,0 0-7,0 0-9,0 0-11,0 0-6,0 0-8,0 0-8,0 0 0,0 0-2,0 0-1,-2 45-2,2-25-1,0 0-1,0 6-1,2 3-2,-4 2 1,2-1-1,0 4 1,0 3 0,0 3 1,0-2-2,0 0 3,-2-3-5,0-1-5,-2-5-24,2 3-27,-4-6-29,1 1-31,4-8-28,-1 1-17,0-4-26,2-16-79,-6 17-335,6-17-94</inkml:trace>
  <inkml:trace contextRef="#ctx0" brushRef="#br1" timeOffset="27559.5189">1092 1964 1626,'-3'-17'8,"3"17"-5,-6-31 10,4 20 15,2 11 26,-2-24 22,2 24 16,-4-24-4,4 24-5,0-24-8,2 9-9,2 1-9,2 1-10,4-1-6,0 2-4,2 2-6,8-2-5,-4 4-3,3 4-3,2 3-3,1 1-4,-1 4-2,2 5 2,-1 4-1,3 4-6,-2 2-10,-6 2-10,-2 3-10,-4-2 0,-7 5-3,-4 1-3,-4 0-5,-7 3 3,-4 1-2,-2-1 1,-9 4-2,0-5 1,-4-3 1,2-6 7,-3-3 3,3-1 5,-2-3 0,5-4 10,-1-3 12,3 0 6,4-4 14,0-1 17,3 1-1,16-3-8,-24 0-3,24 0-7,-19 2-6,19-2-4,0 0-3,0 0-1,0 0-2,0 0 1,0 0-3,31 35-2,-11-24 0,0 3-1,6 5-2,0 0 3,3-1 0,-1 2-2,-1 1 20,0-1-1,2 2-2,-2-1-1,-3-2-4,0 0-24,-2-4-22,-3-2-31,-2 1-27,-4-4-1,1-1-19,-4-5-51,-10-4-100,0 0-294,24-13-58</inkml:trace>
  <inkml:trace contextRef="#ctx0" brushRef="#br1" timeOffset="28785.1297">1594 2077 1509,'4'-19'-32,"-4"19"9,0 0 11,0 0 16,0 0 14,-8-20 7,8 20-1,0 0-6,0 0-3,0 0-2,0 0-5,0 0-1,0 0-4,0 0 2,0 0 0,-30 39 3,26-24 0,2 3-4,0 3 1,0 0 5,2 3-7,0-2 1,2 3-4,0-2 6,1 2 20,6-1 1,-1 0 1,4-4 3,0-3-8,1 1 1,0-7-3,1-2-1,3-2-3,3-6-7,-2-1-3,-18 0-11,43-13-5,-22 4-4,-1-8-3,3 0-3,-7-7-10,3 0-10,-4-3 11,0-5 2,-5 3 7,0-2 0,-2 4 18,-4 1 15,2-1 14,-4 3 3,0 2 16,0 3 1,-2 2 1,0 0-1,0 17-8,2-24-10,-2 24-7,0-16-4,0 16-3,0 0 0,0 0-6,0 0 3,0 0 0,0 0-4,-14 67 2,12-41 1,-2 1-1,1 6-1,2-3-1,1 4-1,1-3 0,4 0 1,3 3-1,0-2 1,1-7-1,6 3 4,-2-6 0,1-6 1,2-3 1,0-4 1,3-4-3,2-5-3,0-4 0,1-6-5,1-3 3,2-3-3,-2-8-5,-1-2-2,-1-9-12,-2-4-8,-2-5-2,-3-4 0,0-3 4,-4-2 7,-2 3 7,-2 0 11,-3 8 9,0 5 17,-1-2 15,-2 10 11,-2 3 1,2 2-2,0 4-8,0 3-10,0 17-6,-3-24-5,3 24-4,0 0-4,0 0-2,0 0-1,0 0 1,0 0-5,0 0-1,-17 66-1,15-36 1,0 3 0,0 5 0,-2 3-4,2 1 0,2 1 0,0-4 1,2 2-6,2-2 6,0-1-2,2-1 2,0-4-5,1-8-4,2 1-8,1-4-3,1-3-2,-3-5 1,5-1-1,0-6-6,1 0-4,2-6-7,-16-1-5,29-5-5,-12-5-2,2-1-9,0-5-7,-2 0-3,2-8-4,0 2 4,-2-3 17,-2 0 2,-2 2 10,-5 2 15,2-2 17,-3 2 11,-3 2 12,0 2 6,-1-1 0,-1 4 4,-2 14 1,0-25-3,0 25-4,-2-19-4,2 19-5,-7-15-2,7 15-4,0 0-1,0 0-3,-21 0 0,21 0-2,0 0 3,-17 29-5,10-16 4,3 2-3,0 1 0,2 1-3,2 1 2,0-18 2,2 36-1,2-16 1,0-4 4,3 1-1,2 1 1,-1-5-1,2 2 2,-1-3 2,4-2 1,-1 1 2,1-5-3,-13-6 3,24 4 0,-24-4-1,27-2-1,-27 2-1,30-15-3,-18 5-4,3-4-5,2-3-4,-4 0-4,2-2-3,-3 0 0,1-2-3,-3-2 0,-1 1 3,0 1-1,-1-1 5,-2 3 6,-2 3 1,0-2 4,0 3 3,-4 15 4,2-24-6,-2 24-3,0-20-2,0 20 0,0 0-1,-14-12-1,14 12-1,0 0-2,0 0 0,0 0 1,0 0-1,-33 24 4,28-13-8,5-11 6,0 23 1,0-23-3,2 27 3,5-10-1,-3 0 0,3 0 2,3 2 1,-2 0-1,0-1 1,3 1 1,-2-5 2,-1 0-2,-1 1 5,1-3 0,-3 1 1,-5-13 5,4 21-23,-4-21-24,-11 25-36,0-14-53,-3-1-58,-2-5-107,0 2-286,-3-4-77</inkml:trace>
  <inkml:trace contextRef="#ctx0" brushRef="#br1" timeOffset="30711.5764">3911 1871 1487,'0'0'-71,"0"0"9,-15-10 9,15 10 15,0 0 19,-11-9 7,11 9 19,0 0 2,0 0 4,0 0 12,-10-14 10,10 14-4,0 0 4,0 0-3,0 0 5,0 0-1,0 0-1,-13-7 3,13 7-2,0 0-5,0 0-4,0 0-7,0 0 1,0 0-3,0 0-1,0 0-6,0 0 2,0 0-8,0 0 1,0 0-4,0 0 2,0 0 1,0 0-3,0 0-1,0 0 2,0 0 3,0 0-5,0 0 5,0 0 0,0 0-1,0 0 1,0 0-1,0 0 3,0 0-5,0 0 3,0 0 2,0 0-1,0 0-1,0 0 5,0 0-3,0 0-2,0 0 1,0 0-2,0 0-1,0 0 1,0 0 0,0 0-1,0 0 2,0 0-4,0 0 0,0 0 4,0 0-5,0 0 3,0 0-6,0 0 3,0 0 0,0 0-4,0 0 4,0 0-1,0 0-2,0 0 3,0 0-4,0 0 1,0 0-1,0 0 0,0 0-1,0 0 2,0 0 0,0 0 0,0 0 1,0 0 3,0 0-5,0 0 4,0 0-3,0 0 0,0 0 1,0 0 1,0 0-5,0 0 4,0 0-2,0 0 0,0 0 3,0 0-2,0 0 2,0 0-1,0 0-3,0 0 7,0 0-8,0 0 6,0 0-2,0 0 1,0 0-2,0 0 0,0 0-1,0 0 4,0 0-4,0 0 1,0 0 1,0 0 4,0 0-1,0 0 1,0 0-3,0 0-4,0 0 3,0 0 0,0 0 1,0 0-2,0 0-1,0 0 1,0 0-2,0 0-6,0 0-4,0 0 1,0 0-6,0 0 4,0 0 0,0 0 8,0 0-10,0 0 5,0 0-4,0 0 4,0 0-2,0 0 10,0 0-4,0 0 2,0 0 3,0 0-1,0 0 1,0 0 4,0 0 0,0 0-3,0 0 2,0 0 2,0 0-1,0 0 6,0 0 7,0 0 4,0 0-2,0 0 3,0 0 4,0 0-8,0 0 3,0 0-3,0 0-3,0 0-1,0 0-2,-9-13 0,9 13 2,0 0 5,0 0 0,0 0 5,0 0 2,0 0 2,0 0 3,0 0 3,0 0 3,9-29-1,-9 29-1,0 0-7,0 0-7,0 0-5,0 0-4,0 0-4,0 0 3,0 0-1,0 0 3,0 0 1,11 63 6,-11-36 4,0 1-3,0 4 2,-4 8-1,1 0 1,-3 9 2,-3 4-2,1 2-3,-4 16 0,-4 1 0,4-14 0,-1-6-5,3-2 1,-1-3-3,2-2 1,3-6-1,0-1-1,2-4-3,0-5-2,2-1-6,2-5-3,2-1-5,2-6 1,0-1-2,3 0 1,5-4 4,-2-6-2,-10-5 0,28 2-6,-28-2 1,32-13-1,-16 0-10,2-5-6,-1-2-8,-5-8 21,1 0-4,-4-3-1,-5 1 5,-2-1 2,-4 0 7,-4-4 4,-6-1 8,0 1 3,-5 0 12,-2-3 10,0 10 4,-1-2 8,2 5 0,0 1-5,4 5 2,3-1-5,-1 5-12,4 0-15,-2 4-20,10 11 1,-5-22-9,5 22-12,0 0-19,25-21-22,-11 16-7,4 1-10,3 1-13,0 0-4,6 1 0,1 0-8,-2 1 6,3-1-2,3 2 6,-3-5 8,-1 3 8,0 1 11,-3-3 18,-5 0 28,0-2 22,-4 3 17,-2-5 18,-2 2 25,-12 6 6,22-14 14,-14 6 11,-8 8 5,9-18 11,-9 18 8,4-17 0,-4 17-8,0 0-2,-4-20-8,4 20-10,0 0-11,-13-14-7,13 14-6,0 0-7,0 0-5,0 0-2,0 0-10,-36 31 3,30-18-6,1 2-3,0 1-3,1 0 1,2 4-1,2-4-2,0 4 0,6-5-4,-4 2 4,4-1 2,2 1-3,0-4 1,3-2-5,2-2 1,0-3-1,-13-6 0,23 5-1,-4-7 4,-19 2-6,27-13 4,-16 1-3,-2-4 0,1-2-2,-8-2-3,-2 2 1,-2-6 4,-4 2 5,-3-2 8,-1 2 1,-5 2-5,0 2-5,1 2 3,-4 3-7,4 3 0,-1 3-20,0 3-21,15 4-20,-24-2-21,24 2-16,0 0-19,-15 19-26,15-19-30,4 22-35,-4-22-103,16 28-265,0-13-67</inkml:trace>
  <inkml:trace contextRef="#ctx0" brushRef="#br1" timeOffset="31320.7364">4536 2274 1601,'0'0'20,"0"0"1,-32-30-9,32 30 5,0 0 4,-28 0 4,28 0 1,0 0 1,-28 10-7,28-10 1,-17 13-3,9-4-4,8-9-5,-10 16 9,10-16 1,-6 19 7,6-19 2,1 17 5,-1-17 5,11 18 1,-11-18-4,15 7-1,-15-7 2,19 2-3,-19-2-1,23-4-3,-23 4-4,24-16-2,-12 5-4,-2-2-11,2-5-4,-2-2 0,-2-3-9,1 0 0,-2-2-1,1-1 0,-4 1 6,-2-3 5,0 8 6,-2-3 8,-2 3 6,0 2 1,-4 1-1,-1 2 0,7 15-3,-15-22-7,5 13 0,10 9-2,-22-8-3,22 8 0,-20 0-3,20 0-3,0 0 1,-28 12-1,28-12-2,-11 12 1,11-12 2,-2 15-1,2-15 4,0 0-2,11 24 4,-11-24-4,17 17 1,-4-10-1,1 0-1,2-4-4,0 2 0,1-3-9,-17-2 2,35 2-9,-16-4-3,-19 2-3,32-4-1,-16-2 3,-2 1 1,-14 5 3,26-7 3,-26 7 4,17-7 14,-17 7 2,12-4-2,-12 4-5,0 0 2,0 0 10,0 0 4,0 0 2,-42 47 4,25-30-5,3 3-1,-1 1-4,4-1-1,1 4-1,-4-3 2,8 1 12,4 0 6,4-2 1,0-1 3,8 5-3,0-6-6,1 0-10,7-3-19,-1-2-30,2-4-38,5 0-55,-3-6-58,0-5-137,-2-2-159,3-2-70,-4-3-51</inkml:trace>
  <inkml:trace contextRef="#ctx0" brushRef="#br1" timeOffset="32647.6392">5709 1979 1339,'0'0'-103,"0"0"16,0 0 12,0 0 16,0 0 12,0 0 10,0 0 9,0 0 5,0 0 2,0 0 8,0 0 0,0 0 5,0 0 2,0 0 4,0 0-2,0 0 0,0 0 1,0 0 5,0 0-6,0 0 4,0 0-2,0 0-2,0 0 0,0 0 2,0 0 1,0 0-3,0 0 3,0 0 2,0 0-4,0 0 4,0 0 0,0 0 1,0 0 2,0 0 0,0 0 3,0 0-2,0 0 0,0 0 3,0 0-3,0 0 3,0 0 0,0 0 4,0 0 1,0 0 4,0 0 4,0 0 1,0 0 3,0 0 2,0 0 10,0 0 0,0 0 1,0 0 2,0 0 4,0 0 3,0 0-2,0 0 2,0 0-1,0 0-5,0 0 0,0 0-4,0 0-3,0 0-2,0 0-4,0 0-2,0 0 1,0 0-4,0 0-5,0 0-1,0 0 1,0 0-4,0 0-2,0 0-2,0 0-2,0 0 3,0 0-4,0 0 0,0 0-2,0 0 0,0 0-1,0 0-1,0 0-2,0 0 3,0 0-2,0 0 2,0 0 1,0 0-3,0 0 4,0 0 0,0 0-4,0 0 1,0 0 2,0 0-4,0 0 5,0 0-2,0 0 9,0 0-2,0 0 5,0 0 3,0 0-3,0 0 2,0 0-1,0 0 1,0 0-5,0 0-2,0 0 1,0 0-6,0 0 3,0 0 2,0 0-6,0 0-2,0 0 5,0 0-7,0 0 0,0 0-1,0 0 0,0 0-7,0 0-5,0 0-9,0 0-11,0 0-4,0 0-8,0 0-4,0 0 3,0 0 1,38-19 6,-38 19-7,0 0 3,0 0 3,0 0 2,0 0-3,0 0 6,0 0 2,28 4 6,-28-4 2,0 0 3,0 0 3,0 0 1,20 0 6,-20 0-1,0 0-1,0 0 7,0 0 3,0 0 4,0 0 1,0 0 10,22 0 3,-22 0 0,0 0-10,0 0 2,0 0-4,0 0 3,0 0-3,0 0 1,0 0-1,0 0-1,0 0-4,0 0 0,0 0-9,0 0 3,0 0-5,16 4-3,-16-4-1,0 0 2,0 0-5,0 0-1,0 0-1,0 0 0,0 0-3,0 0-9,0 0-5,0 0-9,0 0-8,0 0-13,0 0-21,0 0-50,0 0-101,0 0 238</inkml:trace>
  <inkml:trace contextRef="#ctx0" brushRef="#br1" timeOffset="33057.5849">5964 1896 638,'0'0'-12,"0"0"9,0 0-1,0 0 4,0 0 9,0 0 10,0 0 8,0 0 2,0 0 1,0 0 4,0 0 8,0 0 1,0-20 6,0 20 5,0 0-4,0 0-1,0 0-11,0 0 7,0 0-5,0 0-6,0 0-1,-41-4 5,41 4 2,-30 16 4,13-5 0,-4 4 0,-2 2 0,2 4-2,-3 3-4,5 2-2,0-1-9,2 3-1,7 3 2,1-4 6,2-1 22,5-1 0,2 0-3,5 1-1,4-2 3,1-4-3,7 3-4,2-4 0,0-1-3,5-7-3,-4 0-3,4-4-14,-2 0-12,1-4-23,-1-3-27,0-2-33,-1-1-22,1-4-60,-2-4-46,-1-2-399,-2 0-96</inkml:trace>
  <inkml:trace contextRef="#ctx0" brushRef="#br1" timeOffset="33330.7733">6262 2031 1517,'6'-12'-38,"-6"12"9,0 0 14,7-14 21,-7 14 35,0 0 27,7-13 24,-7 13 10,0 0-3,0 0-4,10-11-9,-10 11-11,0 0-10,0 0-2,0 0 4,0 0 2,0 0 0,0 0-6,0 0-2,-3 53-8,-2-36-1,1 3-8,-2 1-2,0 3-5,0 1-7,-1 1 2,1 0-4,-1 0-7,0-3-22,4 0-21,-4-6-25,3 1-25,0-4-18,1 2-21,3-16-7,-5 23-12,5-23-8,-4 17-27,4-17-32,0 0-78,0 0-245,0 0-25</inkml:trace>
  <inkml:trace contextRef="#ctx0" brushRef="#br1" timeOffset="33661.6622">6189 2073 1383,'0'-20'6,"0"20"0,0-17 5,0 17 18,0 0 27,0-24 18,0 24 8,2-15-2,-2 15-3,0 0-6,2-21-7,-2 21-9,0 0-4,7-20-7,-7 20-8,11-14-3,-11 14-3,17-11-4,-10 7-3,-7 4 1,23-13-6,-16 8-4,-7 5 0,22-8-2,-22 8 0,17-5-3,-17 5-1,17-4-1,-17 4-2,0 0 1,21-4-5,-21 4 1,0 0-1,17-7 2,-17 7-2,0 0 2,0 0 2,14-2-2,-14 2-4,0 0 0,0 0-2,0 0-6,0 0-5,0 0-11,0 0-17,0 0-20,12-10-27,-12 10-22,0 0-9,0 0-16,0 0-39,0 0-63,0 0-225,0 0 31</inkml:trace>
  <inkml:trace contextRef="#ctx0" brushRef="#br1" timeOffset="33894.6774">6304 1828 1214,'-29'5'-16,"29"-5"12,0 0 10,0 0 13,-20-2 25,20 2 19,0 0 13,0 0 7,0 0 7,-23-3 1,23 3-2,0 0 0,0 0-2,0 0-8,0 0-11,0 0-6,0 0-4,0 0-8,0 0-6,0 0-2,0 0-7,0 0-3,60-2-3,-60 2-23,39 0-20,-17 0-21,-4 2-27,2 3-30,1-1-31,-2 1-24,-2 1-35,-3-2-80,-14-4-255,20 9-21</inkml:trace>
  <inkml:trace contextRef="#ctx0" brushRef="#br1" timeOffset="34131.1211">6160 2301 1348,'-13'13'-7,"5"-3"9,8-10 2,-15 11 8,15-11 13,-8 11 22,8-11 17,-11 9 10,11-9 0,0 0-1,-9 8-6,9-8-6,0 0-2,0 0-7,0 0-2,0 0-3,0 0 0,0 0-7,28 17-8,-28-17-6,38-4-20,-17 2-20,5 0-24,0 0-35,4-2-30,0-2-42,0 1-57,4-4-352,-6 2-56</inkml:trace>
  <inkml:trace contextRef="#ctx0" brushRef="#br1" timeOffset="34381.3283">6804 2034 1617,'0'-20'36,"0"20"-3,0 0 6,0-24 23,0 24 24,0 0 10,-7-19 5,7 19-3,0 0-12,-2-15-8,2 15-15,0 0-7,0 0-6,0 0-8,0 0 1,0 0-4,0 0-7,0 0-1,-18 49-3,15-33-4,-2 1 1,1 5-5,0 2 4,0 1-10,0 0-30,0-3-34,0 1-39,2-1-40,-3-1-29,3-4-40,-5 0-83,1-2-366,0-4-144</inkml:trace>
  <inkml:trace contextRef="#ctx0" brushRef="#br1" timeOffset="34718.7812">6698 2068 1848,'0'0'77,"-2"-15"-8,2 15 7,-4-17 16,4 17 3,0 0 0,2-22-6,-2 22-9,8-19-12,1 9-5,3-2-8,3 3-7,2 1-9,0 3-3,4 1-4,2-1-7,-2 7 0,2 1-4,1 5-1,2 3-1,-3 2 1,-1 3-2,-2 5 1,-3 1-5,-4 0 3,-4 6 5,-3-3-7,-4 1 15,-6-1-3,-3 0-1,-1-1-3,-7 2-5,-2-2-8,-5-2 0,4-5-3,-1 0-3,-3-8-4,2 2-5,-4-4-7,3-5-3,2 1-16,19-3-31,-37-10-34,23 3-40,2-7-38,5-1-46,0-5-86,5 0-119,7-6-177,1-3-102</inkml:trace>
  <inkml:trace contextRef="#ctx0" brushRef="#br1" timeOffset="34987.3238">7244 1833 1668,'22'0'-7,"-22"0"4,0 0 17,18-2 19,-18 2 26,0 0 16,0 0 9,17-5-2,-17 5-10,0 0-10,0 0-12,0 0-4,0 0-5,13 14-4,-13-14 3,0 21 3,0-3-2,0-18-6,-5 37-1,4-11-2,-1 3-6,-3 0 2,1 5-3,2 3-4,-2-2 1,0 2-1,-1-1-2,1-2-2,2-3 13,0-2-9,0-2-22,-2-3-30,2-5-32,2-2-23,0-17-21,-2 23-45,2-23-79,0 0-131,0 0-228,0 0-91</inkml:trace>
  <inkml:trace contextRef="#ctx0" brushRef="#br1" timeOffset="35366.8172">7308 1985 1616,'0'-19'53,"0"19"-2,0 0 9,1-24 9,-1 24 7,3-18 17,-3 18 2,9-17-5,-9 17-9,12-18-9,-2 10-10,2 1-4,2 0-9,3 3-5,2 2-3,-19 2-5,41 2-5,-21 2 1,3 3-1,1 3-6,-4 0-1,-3 3-7,-3 2-6,-3 0-9,-6-1-8,-2 1-6,-3-15-9,-10 32-10,-4-14-1,-2-2 1,-3 0 0,-2-4 1,0 3 2,-2-4 2,6-3 7,-3-1 0,3-2 1,0-2 0,17-3 6,-25 1 6,25-1-2,-20-1 3,20 1-4,0 0-3,0 0-3,0 0 3,0 0-1,0 0 5,0 0 8,0 0 7,45 14 1,-28-2 3,6 2 5,3 1 8,2 2 2,3 3-4,5 1 1,0 1-4,-2 3-33,2-5-49,0 5-58,-6-5-70,2-6-138,-5 1-295,-1-4-123</inkml:trace>
  <inkml:trace contextRef="#ctx0" brushRef="#br1" timeOffset="35739.5301">8341 1800 1913,'0'0'66,"6"-15"-8,-6 15-6,5-13 2,-5 13 7,0 0 10,6-16-4,-6 16-6,0 0-6,0 0-8,0 0-5,0 0 3,0 0 2,0 0 3,0 0-3,0 0 4,13 50 2,-13-30-4,2 4-1,-2 2 4,0 1-14,-2 5-2,2-1-4,-2 0 3,2-1 1,0 1-5,0-3-6,0 2 2,0-3-3,0-4-6,0-2-19,0-2-26,0-2-33,0-17-26,0 29-27,0-29-55,0 15-90,0-15-140,0 0-102,0 0-72,0 0-72</inkml:trace>
  <inkml:trace contextRef="#ctx0" brushRef="#br1" timeOffset="36803.5922">8363 1867 1573,'-3'-21'72,"3"21"-3,-2-18-5,2 18 8,0 0 11,0-24 1,0 24-10,5-17-6,-5 17-9,14-19-8,-1 11-5,4-1-6,4 3-3,3-2-5,1 5-4,5-1-2,-3 2-7,-2 2 2,5 2-5,-3 2-2,-1 1-8,-4 4-8,-1-1-9,-5 4-9,-2 0-8,-4-1-2,-6 2-2,-4-13-2,-6 24-2,6-24 0,-20 25 3,8-14 4,-5 1 1,2-2 4,0-2 4,-1-1 3,2-1 2,0 0 3,14-6 6,-20 5 1,20-5 7,-16 4-7,16-4 0,0 0-1,0 0-2,0 0 3,0 0-6,0 0 3,54 0 0,-30 2 1,1 1-1,2 4 13,4 1 8,-1 2 5,5 2 1,-5 1 10,0 2 1,-5 0 5,-6 1 5,0 1 6,-4 1 5,-6 1-1,-5-2 0,-4-1-1,-9 5-5,-4-1-5,-7 3-1,-8-4-11,-6-2-10,-9 0-15,-3-2-8,-3-3-3,-1-1 1,5-5 3,0-1-2,5-1 1,4-2 3,5-4-1,-1 0-3,4-2-10,5 1-4,4-3-7,6 0-1,13 6-2,-8-15 9,8 15-8,0 0-16,21-25 1,-2 16 2,4 0 3,11-3 2,3 0 1,11 1 5,0-3 4,-1 3 4,4-4-3,-5-1 4,1 0-4,-3-3 0,-4-5 6,-1 0-4,-3-5-4,-4-1 7,-5-3-3,-1-1 8,-6 0 8,-2 4 22,-6 1 14,-1 2 13,-5 2 9,1 3 8,-1 1 1,-5 1 3,5 5-6,-4 0-10,-2 15-7,3-24-9,-3 24-5,0 0-4,0 0 0,0 0-2,0 0-1,0 0-4,0 0 3,-5 63 3,3-37 2,-3 4 0,-1 4 1,1 5-4,-2-1 2,4 0-3,-1-1-4,0 2 2,3-6 1,1-3-3,1-1 4,3-1 0,2-3-5,-2-2-9,2-3-9,3-4-1,2-5-11,0-1-14,6-3-13,0-5-7,-17-2-7,31-4-6,-12-1-5,1-5 4,-2-1 9,1-5 1,0 0 4,0-1 5,-1-2 12,-1 1 22,-5 1 25,1 0 24,-3 3 21,-1 3 5,-1 0 2,-8 11-14,8-17-3,-8 17-9,0 0-3,0 0-6,0 0-3,0 0-4,0 0-6,0 0 3,0 0-4,0 0 0,0 0 0,-20 44-1,20-44 0,2 26-2,2-13 3,2 0-2,2-2 2,1 2-5,4-4-3,-3 0 4,4-3-3,-14-6 1,24 6-1,-24-6-2,25-2 0,-25 2-1,24-11 1,-14 1-2,2 0 0,-4-5-2,-2 2 1,-1-4-2,-1-1 0,-2 1 2,-2 17 0,-4-35-3,-1 19-6,-1 3-9,-2 2-2,-4 1-8,12 10-11,-16-10-20,16 10-33,0 0-34,-20 0-33,20 0-40,0 0-103,-11 14-291,11-14-91</inkml:trace>
  <inkml:trace contextRef="#ctx0" brushRef="#br1" timeOffset="37741.1209">9796 1901 1612,'0'0'35,"11"-15"6,-11 15 11,0 0 1,4-14-7,-4 14-4,0 0 0,0 0 3,0 0 2,0 0 5,0 0-3,0 0-5,-55 22-1,42-7-2,1 3-4,0-1-2,1 5-4,4 0-1,1 2-4,1-2-1,3 4-2,2-6 0,2 3 1,1 0-1,2 0-6,4-5 1,2-1 9,-1-3-2,3-4-12,4-5-9,0-1-12,1-4-5,-18 0-4,39-9-4,-17-1 0,-1-4 3,0-6 1,0-3 2,0-4-1,1-7 1,-4-4 0,2-6 5,-3 1 2,-3-5 1,-1 4 9,0 0 17,-5 8 21,0 4 12,-1 5 10,0 5 5,-2 0-5,-3 5-12,1 1-8,-3 16-13,4-19-1,-4 19 2,0 0-8,0 0 0,0 0-2,0 0-3,0 0-3,-11 74 9,6-46-2,2 0 0,-1 8-10,-1 1 6,1-1-2,2 0 0,2-4-3,-2-1 1,-1 0-2,3-5 5,0-1-2,0-5-3,3 0-12,-1-2-6,0-3-2,-2-15-3,9 18-16,-9-18-14,17 8-11,-17-8-9,26-6-7,-26 6-9,31-18-4,-15 5-10,4-3-4,3-7-6,2 0 19,-6 0 9,2-2 20,-5 2 18,2 2 25,-7 4 19,0-2 17,-2 4 12,-6 2-6,-3 13-4,4-23 0,-4 23 3,-11-17 3,11 17 4,-16-10-4,16 10-3,-20-4-6,20 4-2,0 0-3,-29 15 0,17-5-1,3 1 0,1 3-1,3 3 0,-1-2 0,2 4 0,4-2 4,0 3 0,3-1 0,2 0-2,2 1-3,2-1 5,6 1 3,-1-5 0,6 0-5,-2-2-2,2-3-6,3-2 0,2-4-7,-2-3-4,3-1-5,1-4-5,3-1 3,-2-4 0,1-6 1,1 3 1,-1-7-4,2-3 2,-7 0 0,2-4 5,-4 2 0,-2-2 6,-1 1 2,-8 4 11,1-2 4,-2 4-1,-3 2-4,-4 2-3,-3 15-1,-1-24-6,1 24 2,-11-15-1,11 15-6,-16-9 2,16 9-3,0 0-1,-27 5 2,27-5-1,0 0-2,-25 19 0,18-9-2,7-10 2,-8 25-3,5-12 6,1 2 0,2-15 2,5 33-2,-1-16 4,0 1-10,1 0 7,-1-1 3,0 3-6,-2-1 6,0-1 2,-2 1-4,0-1-14,-2 0-34,-2-1-46,2-2-59,-2 2-71,4-17-134,-8 20-148,8-20-58,-1 16-63</inkml:trace>
  <inkml:trace contextRef="#ctx0" brushRef="#br1" timeOffset="37900.2087">11162 2036 1783,'0'0'210,"0"0"-14,20-2-11,-20 2-2,0 0-10,0 0-15,15-9-16,-15 9-21,0 0-43,10-9-49,-10 9-69,0 0-108,9-14-123,-7 7-254,-2 7 19,0 0-96,0 0-100</inkml:trace>
  <inkml:trace contextRef="#ctx0" brushRef="#br1" timeOffset="39501.7368">1143 2867 1444,'-15'-11'-133,"15"11"21,0 0 17,0 0 16,0 0 11,0 0 12,0 0 4,-14-10 9,14 10 9,0 0 12,0 0 9,0 0 10,0 0 4,0 0 7,-13-5 10,13 5 4,0 0 10,0 0 8,0 0 1,0 0 10,0 0 6,0 0 1,0 0 7,0 0 0,0 0 8,0 0-3,0 0 3,0 0-2,0 0 3,0 0-8,0 0-1,0 0-4,0 0-4,0 0-7,0 0-4,0 0-6,0 0-6,0 0-3,0 0-6,0 0-4,0 0 1,0 0 0,0 0-2,0 0-4,77 3 0,-41-5 0,11 2-5,15 0 4,29-1-2,6-3-2,9 2 3,4-3 1,2-2 0,3 4 6,-5-2-2,-5 0-3,1 1 1,-3 0 1,-6 0 0,-4 1-2,-18 1-1,-12 0-3,-8 0-3,-6 0-4,-8 0-9,-6 2-8,-5 0-15,-6-1-15,0 1-18,-3-3-20,-2 3-21,-1-1-22,-18 1-28,27-3-51,-27 3-349,23-3-53</inkml:trace>
  <inkml:trace contextRef="#ctx0" brushRef="#br1" timeOffset="40165.9699">4702 2730 1377,'-18'5'-68,"18"-5"1,0 0 6,0 0 10,-17 4 2,17-4 11,0 0 4,0 0 12,0 0 9,-24-1 11,24 1 6,0 0 5,0 0 7,0 0 1,0 0-3,-22-3 1,22 3-3,0 0 2,0 0 1,0 0-3,0 0 1,0 0-1,0 0-2,0 0-4,0 0 1,0 0 3,0 0-8,0 0 2,0 0 1,91 3 4,-58-3-1,11 1 6,6 1 13,11 0 6,4 0-3,27-4 6,5 4-3,10 0-1,7-2-2,9 0 3,11 2 6,15-1 1,8-1-6,5 0-1,12 2 1,40-4-4,13 2-6,5 0 3,4-1-5,-3-1 4,9 2 3,-1-2-1,-2 0-2,-4 0 2,-10 0-4,-11 2-3,-36-1 0,-3 1 0,-3-3-2,-3 2-4,-8-1-1,-6 0-6,-11 0 2,-9 0 0,-16 2-3,-9 0-5,-13-5-11,-23 5-12,-16 0-5,-15-2 2,0 0-2,-10 2-10,-3-3-8,-8 2-40,-1-1-48,-10-3-48,-11 5-318,8-9-4</inkml:trace>
  <inkml:trace contextRef="#ctx0" brushRef="#br1" timeOffset="41267.2483">830 3696 1271,'0'0'-48,"0"0"17,0 0 14,0 0 15,0 0 11,0 0 23,0 0 9,0 0 15,0 0 6,0 0 8,0 0 8,0 0 4,0 0 6,0 0 4,0 0 4,0 0 0,0 0 1,0 0-4,-54-4-2,54 4-6,0 0-6,0 0-6,0 0-9,0 0-5,0 0-9,0 0-7,0 0-10,0 0-6,0 0-3,0 0-5,0 0 0,0 18-5,0-18 2,0 0-2,7 29-2,-7-29-1,2 27-1,0-12-2,0 3 2,-2 0-3,3-1-5,-1 3 4,0-1 1,-2 0 1,2 1-2,-2-4-8,0 4 7,2-5 2,-2-15-3,0 30 1,0-17 3,0-13-1,2 24 1,-2-24-1,0 18-5,0-18-17,2 15-18,-2-15-22,0 0-29,0 0-54,0 0-63,0 0-61,0 0-101,0 0-271,0 0-130</inkml:trace>
  <inkml:trace contextRef="#ctx0" brushRef="#br1" timeOffset="41636.7527">1075 3609 1784,'14'-12'37,"-14"12"-4,14-10 1,-14 10 12,8-10 19,-8 10 19,0 0 8,8-9 0,-8 9-13,0 0-4,0 0-14,13-9-11,-13 9-7,0 0-7,0 0-5,0 0-3,0 0-2,0 0-2,0 0-2,26 26-2,-20-14-2,2 0 1,1 3-8,4 2 3,-2 2 1,5 0 0,-2 0-1,6 4-4,-1-2 3,2-3 1,-1 0-1,-2-3-1,1 0-2,1 0 0,-2-4-1,0 4 1,-4-6-8,-1-1 6,0-1 5,-2 0 1,-11-7 11,16 9 7,-16-9-5,8 11-11,-8-11 3,0 0-5,0 0 0,-27 26-3,10-13 1,0 3-5,-6 3-3,-2 2-17,-1 4-29,3 0-28,-1 1-37,6 3-35,0 0-52,6-1-63,4-3-155,3 0-251,3-7-160</inkml:trace>
  <inkml:trace contextRef="#ctx0" brushRef="#br1" timeOffset="43577.2447">2312 3716 1753,'0'-41'-33,"0"41"2,0 0 3,0 0 16,-11-23 10,11 23 18,-4-14 20,4 14 16,0 0 12,-2-22 4,2 22 4,0 0 1,2-21-3,-2 21 0,0 0-6,0 0-8,-2-20-3,2 20-8,0 0-5,0 0 0,0 0 2,0 0-1,0 0-3,0 0 0,-26 39-5,16-18 0,0 1-3,-8 8-4,1 0-1,-1 4 4,-4 3-8,1-2-1,4-6-1,2-1-3,1-1-3,2-4 5,0-3-7,4 0-1,2-6 1,-1-2 3,2 0 7,5-12-1,0 0-2,0 0-2,0 0 1,0 0-10,0 0-10,0 0-5,34-49-5,-20 22 2,-1-3-5,5-5 2,-1-5-2,2 2 2,-2 0 1,-2 4 0,-3 4 4,3-2 0,-4 8 1,0 2 0,-1 0 1,-4 5 3,0 4 0,4-1-4,-4 2 1,-6 12 2,12-13 0,-12 13 6,13-5 1,-13 5 2,0 0 10,24 13 6,-18-1 1,0 1 2,0 2 5,0 8-4,2-3 2,-2 8-1,0-2-3,-2 3-4,2 4 1,0 2-3,-3-4-2,3-1-4,-5 1 2,3-3-1,0-1-1,-2-2-9,0-4-17,0-2-14,0-2-12,-2-2-9,0-15-39,0 24-41,0-24-36,0 0-17,-10 13-19,10-13-17,0 0-55,0 0-327,-34-10-102</inkml:trace>
  <inkml:trace contextRef="#ctx0" brushRef="#br1" timeOffset="43749.2426">2202 3905 1630,'-18'-13'-13,"18"13"18,-10-10 24,10 10 19,0 0 13,-10-11 14,10 11 0,0 0 1,0 0-4,-6-13-4,6 13-7,0 0-2,0 0-2,0 0-3,26-13-4,-26 13-5,24-3-5,-24 3-9,27-1-21,-11 1-28,-16 0-38,34 0-35,-16 0-35,1 0-32,3-2-33,-4 0-70,2-1-294,-2-2-58</inkml:trace>
  <inkml:trace contextRef="#ctx0" brushRef="#br1" timeOffset="44006.999">2630 3660 1466,'0'0'13,"6"-16"8,-6 16 12,0 0 22,2-20 23,-2 20 10,0 0 4,0 0 0,-2-22-1,2 22-10,0 0-8,0 0 1,0 0 8,0 0 5,0 0-5,0 0-5,0 0-3,-26 39-9,22-23-5,0 2-3,0 6-7,0 2-6,1 0-2,2 3-6,-4-1-3,3 1-2,2 0-3,-3 0-11,1-3-13,2-4-22,-2-1-31,2-1-27,-2-4-26,2 2-11,0-18-8,4 21-16,-4-21-25,7 11-15,-7-11-10,0 0-52,0 0-355,0 0-93</inkml:trace>
  <inkml:trace contextRef="#ctx0" brushRef="#br1" timeOffset="44246.4652">2829 3618 1619,'10'-13'-3,"-4"3"21,-6 10 28,12-14 23,-12 14 21,0 0 11,4-13 3,-4 13-6,0 0-9,0 0-9,0 0-4,0 0 10,0 0 5,0 0 1,0 0-3,0 0-10,-6 48 13,0-31-5,4 5-9,0 2-9,0 2-6,-2 3-5,4 0-4,-2 1-10,0-2 0,2 1-15,-3 1-27,6-5-28,-1 0-29,-2-2-35,2-4-38,-2 0-39,2-2-31,2-4-41,-4-13-115,6 18-131,0-15-94,-6-3-80</inkml:trace>
  <inkml:trace contextRef="#ctx0" brushRef="#br1" timeOffset="44536.4939">3548 3679 1732,'0'0'76,"0"0"-1,4-17 21,-4 17 24,0 0 15,0 0 0,0 0-3,0 0-2,-14-24-6,14 24-10,0 0-14,0 0-7,0 0-1,0 0-1,0 0 11,0 0-12,0 0-9,-21 39-2,18-23-9,-1 4-4,2-1-11,2 4-6,-4 2-7,4 0 0,-2 1-7,2-1-16,0 1-18,0-3-16,0 0-24,0-1-30,0-5-30,0 0-39,0-17-29,-2 29-30,4-18-44,-2-11-56,-4 11-88,4-11-107,0 0-133,0 0-123</inkml:trace>
  <inkml:trace contextRef="#ctx0" brushRef="#br1" timeOffset="44715.7256">3374 3671 1655,'0'0'11,"0"-16"2,0 16 9,0 0 25,3-26 15,-3 26 4,7-13-3,-7 13-6,12-15-2,1 6-8,1 4 2,4-1-10,0 0-4,6 3-6,-1-1-21,1 2-39,1 2-34,5 2-31,-3 2-28,-2-1-35,-1 3-86,-5 0-278,-4 2-28</inkml:trace>
  <inkml:trace contextRef="#ctx0" brushRef="#br1" timeOffset="44903.6891">3409 4087 1493,'-16'13'10,"9"-2"2,-2-4-4,9-7 11,-9 11 20,9-11 12,0 0 10,0 0 4,0 0 7,0 0 3,0 0-5,30 10-5,-30-10-5,41-2-8,-21-3-10,8 2-33,-1-2-42,5 2-42,-2-1-43,2-2-37,-6 2-98,3-1-281,-1-1-37</inkml:trace>
  <inkml:trace contextRef="#ctx0" brushRef="#br1" timeOffset="45215.2735">4029 3774 1607,'0'0'39,"-8"-25"-2,2 14 4,6 11 32,-9-21 24,9 21 11,-10-18 11,10 18 2,-5-18 4,5 18 0,-6-14-7,6 14-13,-6-12-14,6 12-9,0 0-12,0 0-7,0 0-3,0 0-7,0 0-2,0 0-7,-9 41-3,9-21-4,2 0-3,-4 7-2,2-1-5,0 2-1,0 4-1,-2-1-3,0-2-2,2 1-8,0-1-21,-2-1-21,0-3-27,2-4-24,-2-1-32,0-3-20,0-2-24,2-15-23,0 23-30,0-23-28,0 0-70,-3 5-369,3-5-171</inkml:trace>
  <inkml:trace contextRef="#ctx0" brushRef="#br1" timeOffset="45499.4145">4021 3742 1808,'-2'-24'2,"2"24"2,-4-17 11,4 17 28,-6-19 33,6 19 23,-3-16 16,3 16-1,-2-18-6,2 18-12,5-19-3,-5 19-15,12-20-4,-2 12-9,4-1-7,0 1-6,1 1 2,4 4-9,-2-1-1,1 2 0,-18 2-9,35 4-4,-20-2 0,-2 5-6,-13-7-3,16 16-3,-14-4-4,-2-12-14,-8 26-8,0-13-10,-3 2-13,-6 1-11,-2-3-4,-1 0-7,4-1-2,-5-4-14,2 3-7,2-8-17,-1 1-17,4 0-12,14-4-25,-25 2-12,25-2-25,0 0-54,-15-7-386,15 7-121</inkml:trace>
  <inkml:trace contextRef="#ctx0" brushRef="#br1" timeOffset="46063.484">4705 3837 1612,'0'0'-44,"0"0"6,0 0 6,14-14 6,-14 14 14,7-15 12,-7 15 21,8-17 16,-8 17 7,9-20 11,-7 9 9,-2 11 13,2-21 11,-2 21 2,0-18 0,0 18-2,-4-20 0,4 20-6,-13-14-2,13 14-1,-16-12-6,2 7-4,14 5-1,-25-4-2,25 4-6,-37 5 0,18 3-3,-5 5-1,-3 3-1,3 1-3,-2 5-6,1 2-6,2 4-2,4-2-4,2 3-1,4-1-7,3 2-1,4-7-3,3 2-3,3-5-3,3-1-3,3-5-3,2 1-2,4-4 2,5-4-8,1-3-3,1-2-4,0-4-8,-1-3-7,6-3-2,-3-4-1,3-3 1,-4-4-1,4-2-2,-5-4 5,0 1 0,-3-1 4,0 0 1,-3 3 5,-3-2 10,-1 4 14,-1 0 7,-1 3 5,-1 4 5,-2 0-4,-4 13-4,7-21-2,-7 21-4,0 0-2,0 0 2,0 0 1,0 0 1,0 0-8,0 0 3,-22 42-3,18-24-1,0 6-1,2 0-1,2-1-14,2 2-17,2-2-17,5 1-15,1-3-18,3-2-19,6-2-32,0-3-24,5-1-26,1-5-26,0-3-6,2-2-4,-2-3-30,6-4-402,-2-3-139</inkml:trace>
  <inkml:trace contextRef="#ctx0" brushRef="#br1" timeOffset="46543.2026">5197 3948 1676,'23'-13'-29,"0"1"16,-6 1 28,-3 1 20,0 0 16,-6 0 22,2-1 15,-10 11 11,13-19 1,-8 9 3,-5 10 2,6-21 6,-6 21-2,1-16-8,-1 16 0,0 0-4,-5-24 0,5 24-8,-9-10-6,9 10-8,-17-8 19,17 8-6,-23 0-2,23 0 2,-32 8 2,15 1-8,0 2-4,-1 4-3,0 0-7,1 3-8,5 1-4,-1 0-8,2 0-2,5-3-11,0 0-1,4 1-6,2-17-3,2 29-2,4-18-6,0 0-3,5-3-6,-11-8-13,21 9-4,-21-9-13,25-3 10,-25 3-8,32-11 9,-17 1-10,2-3-6,-2-4 1,1-3 0,0-4 0,0-4-2,-1-3 5,0-2 2,-2 1-1,-1-3 7,4 2-4,-6 0 4,0 3 5,-4 3 4,3 3 6,-4 2 15,-1 3 0,0 2 1,0 4-12,-4 13 8,2-21-3,-2 21 0,0 0 8,0 0 2,0 0 1,0 0 10,0 0-5,-28 40 9,22-20-19,-2 8-1,2 4 1,0 2 1,-1 0-1,0 3-4,3 1 0,0-2-2,2-3-19,2-2-30,0-2-17,0 0-25,2-4-22,0-3-18,2-3-18,3-3-25,0-3-35,3-4-18,2-1-17,6-4-6,0-4-17,-1 0-36,-17 0-32,44-9-281,-18 1-106</inkml:trace>
  <inkml:trace contextRef="#ctx0" brushRef="#br1" timeOffset="48114.782">5715 3959 1575,'19'-9'-9,"-6"-2"20,-1 2 10,-3 2 28,-9 7 16,15-16 13,-11 6 12,-4 10 12,10-17 9,-10 17-3,6-22 2,-2 10-1,-4 12-5,0-23-1,0 23 5,-4-21-4,4 21-5,-6-21 0,6 21-6,-10-15-3,10 15-9,-19-11 3,6 7-24,13 4-2,-32 4 9,15 1 0,3 6-3,-6 2-2,4 2 1,-3 2-13,4 4-4,2 0 2,1 1-8,2-2 0,2 3-9,4-4-2,1-2-5,3 2-5,0-19-5,7 30-1,1-18-11,2-2 2,0-3-6,-10-7 1,25 4-9,-25-4-4,30-10-5,-10-1-4,-2-3-3,5-7 3,-1-4-3,-1-1 14,0-8-15,3-3 1,-5-1 2,-1-2 1,2 0 5,-8 5 1,1 2 1,-3 0 12,-1 9 12,0-1 16,-6 2-6,2 4 4,-1 3 1,-2-1-3,-2 17-6,3-20 2,-3 20-5,0 0 2,0 0 2,0 0 1,0 0 3,0 0 8,-36 29 3,25-7-4,2 1 4,-1 9 1,0 3-1,1 1-7,-1 0 0,3 2-2,3 0-5,2-6-1,2 1-1,2 0-4,4-3-6,-1-4-8,5-1-5,1-4-11,1-2-7,3-3-9,0-5-3,2-5-9,0-2-7,2-3-1,-1-5-2,-1-1 5,5-4-9,-1-3 5,0-4 2,-3-3 5,0-3 0,-3-3 4,0 4 7,-4-3 6,-3 2 10,-2 0 11,-2 4 9,1-1 7,-3 2 10,0 0 10,-2 17-3,0-27 8,0 27-3,0-22-1,0 22-2,0-17-4,0 17 4,0-18-6,0 18-3,0 0-1,5-19-2,-5 19-1,0 0-1,0 0-2,16-8 0,-16 8-2,0 0 9,24-1-6,-24 1-8,23-2 11,-23 2-14,25-3 2,-25 3-4,25-2-1,-25 2-2,24-5 2,-24 5 1,19-4 3,-19 4-4,15-4 4,-15 4-2,0 0 2,0 0-1,0 0-3,0 0 0,0 0 2,0 0-3,0 0 9,6 18 3,-6-18 5,0 0 1,-21 39 8,12-22-6,3 1 7,0 3-8,-1 0 1,1 2-3,4-2-2,2 1 0,2-1-4,3 3 2,1-2-1,2-1 6,5-1-6,1-3-7,2-4 6,2 0-9,0-6-11,0-1-10,2-4 0,1-2 0,-3-4-7,6-4-5,-3-1 10,3-4-3,-1-4 0,0-5 3,-4 0 6,-1-3-3,-2 3 4,-3-3 8,-2 4 3,-3-4 8,0 4 10,-4 2 11,1 0 1,-3 1 2,-2 18 6,4-26-5,-4 26 5,0-22-9,0 22 0,0 0 5,0-18 5,0 18 2,0 0 9,0 0 6,0 0 7,0 0 2,-31 44-3,25-24-3,1 0-5,-2 3 0,5-4-7,0 2-5,2 0-2,0 0-5,4-2-1,1 1-4,2-4-4,1 0-4,2-2-9,0-2-6,4-5-6,-2 1-19,5-4-9,-17-4-6,32 2-4,-13-6-3,0-1 3,2-7 2,1 0 7,1-5-3,2-3 3,-2-2 2,-1-3 7,-2-1-1,2-1 1,-5 1 2,0-1 8,-2 0 3,-5 5 8,-4 2 0,1 1 4,-5 2 4,1 2 5,-3 15-2,4-24 4,-4 24 1,-2-20-4,2 20-4,0 0 5,-7-19 2,7 19 0,0 0 1,0 0 2,0 0 3,0 0 4,0 0 8,0 0-7,0 0 2,13 48 1,-13-48 4,10 28 0,-4-13-6,1 3 2,0-3-3,-3 1-3,2 1 3,-2 3-4,-2-5-7,-2-15 4,-2 35-13,0-20-13,-4 0-9,2-2-6,4-13-6,-14 23-4,8-13-7,0-3-5,6-7-1,-10 6-6,10-6 0,0 0 2,0 0 5,0 0 3,0 0 5,0 0 2,0 0 5,4-35 1,-4 35 6,18-20-1,0 6 4,-3 2 3,3-2 1,0-1 2,-1-1 2,2 3 4,0-1 1,-1-3 5,0 0-2,-2 1 3,-2 0 3,0-1 3,-3 0 0,-3 2 1,-2-1 5,-1 1-1,-2 2 6,0 2 2,-1-1 1,-2 12-1,5-20-4,-3 13-3,-2 7 0,2-13-3,-2 13 2,0 0 4,0 0 4,0 0 3,0 0 5,0 0 6,0 0 8,0 0-2,20 43 7,-14-29 8,0 1 3,-2 3-3,2-1-2,-4 2-4,2-1-4,-2-1 6,-2 3-17,-2-2-11,-4 2-33,-2-1-30,-8 2-45,-4-3-67,-2 6-81,-5-7-134,-6-2-133,2-3 23,-4-2-143,1-5-126</inkml:trace>
  <inkml:trace contextRef="#ctx0" brushRef="#br1" timeOffset="49664.6534">7979 3621 1573,'0'0'-75,"0"0"15,0 0 8,0 0 7,0 0 10,9-12 11,-9 12 7,0 0 13,0 0 8,2-17 2,-2 17 7,0 0 8,0 0 12,-2-22 4,2 22 10,0 0-1,0-17 5,0 17 5,0 0 5,0 0 1,-2-27 0,2 27 1,0 0-5,0-21-6,0 21-3,2-17-5,-2 17-4,0 0-4,0-23 0,0 23-2,0 0-4,-5-17-5,5 17-2,0 0-3,0 0-1,-27 2 4,27-2 2,-29 15 3,9 1-1,1-1 1,0 2-1,1 1-4,5 2-1,-1 1 0,4 2-1,2-2 4,6 0-4,2-3 0,2 2 0,3-2 0,4 2-2,1-3 2,6 0-3,-2-1-2,6-3 0,-1 0 1,-3-2-1,4 3-1,-2-3 0,2 1 0,-5 0 0,1 1 0,-2-2 1,-4 0 0,-2 2-1,-3 3 2,3-3-1,-8 3 2,0-16-4,-9 28-1,1-13-2,-2 3-2,-6-3 4,2-2-5,-3-2-1,0 1 1,0-4-2,1-2 0,-2 1 1,18-7-4,-26 1-5,26-1 0,-21-2-1,21 2-1,-12-15 0,12 15 0,2-22-1,-2 22 0,15-38-5,1 13-3,4-1-9,6-7-2,0-2-5,15-11 3,-1-3 4,5 2 0,-5 1 4,-2 0-2,-4 6-3,-9 4 2,1 3 2,-1-1 1,-6 6 4,0-1 4,-3 3 2,-6 2 8,0 2 6,-6 3 6,1 2-2,-3 0-1,-2 17-1,-2-25 1,2 25-3,-5-19-2,5 19 0,-10-10 0,10 10-1,0 0 3,0 0 3,-34 19 2,24-3 0,1 1 4,-4 3-2,3 5 6,-1 4-1,1 1 4,-2 3-2,4 2-1,0 0-4,1-1 0,4 3-1,-2-9 3,1 2-5,4-1-2,0-3-3,0-4-7,0-3-12,1 1-3,-1-6-3,0-14 5,8 21-8,-8-21-14,10 10-7,-10-10 0,0 0-1,0 0-2,40-21 2,-27 10 6,4-2-3,2-2 8,-3 2 0,4 2 4,-3-3 6,0 5-2,-4 1 3,-2 0 4,3 2 1,-14 6 3,15-5 12,-15 5 12,0 0 4,0 0 4,22 16 3,-16-5-1,-6-11 2,3 23-2,2-10-4,-5-13 0,5 29-2,3-15-4,-5-2 2,4 0-3,1-3-2,1 1 0,-9-10 0,21 15-3,-7-11 2,-14-4-3,26 4-9,-26-4-2,30-5-9,-15 1-5,-1-7 3,2 0 0,0-2-3,-2-2 3,4-2 2,-6 2-2,3-3 11,-3 5 6,-4-1 14,2 1 16,-4 4 7,-6 9-2,10-17-5,-10 17-3,8-13-5,-8 13 1,0 0 0,0 0 1,0 0 2,0 0-1,0 0-2,0 0 0,0 0-5,0 0 1,-13 55-2,13-55-3,3 22-2,-2-9 0,-1-13 1,12 22-6,-7-11 2,-5-11 2,19 11-1,-9-5 0,-10-6-1,24 0-2,-24 0 5,24-7-6,-24 7-2,25-15 6,-15 5-3,1-4 0,-2 1-1,-3 0-1,-2 0 1,0-3 6,-4 16-3,0-24-2,0 24 5,-4-21-8,4 21-3,-12-16-4,12 16-12,-14-11-24,14 11-26,-14-4-28,14 4-27,0 0-32,0 0-27,0 0-34,-19 23-98,19-15-333,0-8-143</inkml:trace>
  <inkml:trace contextRef="#ctx0" brushRef="#br1" timeOffset="50745.1983">9105 3662 1808,'8'-18'40,"-8"18"-5,3-15 16,-3 15 21,0 0 24,5-20 14,-5 20 2,0 0-7,0 0-14,0 0-9,0 0-1,0 0 1,0 0 4,0 0-6,0 0-8,0 0-2,-20 46 0,15-30-11,5 5-1,0 0-6,0 0-10,5 4-4,1-3 0,3-1-6,3 0-2,-3-2-5,6-3-9,2-1-1,0-4-3,1-3-3,-2-3-8,3-2-11,0-6-7,0-2-4,3-3-2,-5-1 2,4-6-2,-4 0 0,-1-5 2,0 1 4,-5-2 2,-1 0 1,3 2 3,-4-1 8,-2 4 8,-3 0 7,3 4-1,-7 12 2,7-21-5,-7 21 0,2-16-3,-2 16 2,0 0 5,0 0 3,0 0 8,0 0-3,0 0 5,0 0 22,-20 48-3,16-32-4,2 1-5,2 1 4,0 3-7,0-1-2,4-2-4,-1 1-5,5 1-2,1-5 5,-2-2-9,2 0-1,6-3 2,-3-2-5,4-3-5,1-3-10,-17-2 5,36-3-5,-18-5-7,2-1-1,-2-5-4,2-3 4,-1-5-3,1-4-5,-3-1 2,1-3 2,-3 0 3,-3-3-1,1 0 1,-5-1 2,1 5 3,-3 3 11,-1 1 3,-3 4 6,3 4-1,-5-1-5,0 18 0,3-23-4,-3 23 7,0 0 12,0 0-5,0 0 7,0 0 5,0 0-7,0 0 12,-32 47-20,28-25 8,-1 4 2,-2 2-2,2 1-4,-1 5 1,2-3-2,-1-1-5,3 0-25,2 2-16,0-6-11,2 0-21,0-4-15,3-5-14,0 1-17,3-6-26,2 0-27,2-4-19,4-3-12,0-1-15,3-7 4,3 2 10,-3-4 20,4-2 26,2-1 19,-5-1 27,1 1 28,-2-3 33,-3 0 29,4-1 27,-8 0 23,1-2 21,0 0 7,-3 3 10,-3 0 13,1-2 5,-8 13 6,9-24 0,-7 15-1,-2 9 0,2-17-4,-2 17 1,0 0-8,0 0-9,-6-25-5,6 25 2,0 0 4,0 0 5,-35 9-1,35-9 11,-23 23-3,9-8-11,1 2-10,2 3-6,1 0-5,4 1-7,-1-1-6,5-3-3,0 2-8,2-19-8,4 35-12,3-21 5,2-1-23,-2-2-3,7-1-7,-2-6-7,-12-4-11,26 0-12,-6-4-3,-7-3-2,7-7 0,-2-1-4,3-5 4,-1-7-5,-2 0 2,6-9 0,-5-2-1,0-4 0,4 0 7,-5 0 4,-1 1 10,-2 6 18,-2 4 16,-4 1 13,0 8 15,-2-1 3,-5 7-4,2 1 3,-4 15 1,0 0 16,0 0 18,0 0-4,0 0 2,0 0-2,0 0 2,-42 30-2,34-13-5,-1 4-4,4 5-7,0 2-2,-2-2-14,2 5-36,3-1-49,-1 1-35,-1-3-46,0-1-54,2 4-59,0-5-45,-2-3-81,3-6-106,-1 0-21,2-5-152,0-12-145</inkml:trace>
  <inkml:trace contextRef="#ctx0" brushRef="#br1" timeOffset="51273.0978">10858 3491 1791,'12'-16'97,"-1"3"-10,0-1-11,-3 3-3,0-1 9,1 0 12,-9 12 13,14-17 13,-8 10 5,-6 7-9,9-11-8,-9 11-12,0 0-11,0 0 2,0 0-2,0 0 13,0 0-5,0 0-14,0 45-4,-4-26-4,-1 4-7,-1 3-6,-4 0-22,2 8-8,-2-1-2,3-1 1,-2 2-2,1 0-4,1-1-6,0-7-21,3 2-5,1-6-7,-2-5 2,4 0-6,-2-3 3,3-14 2,0 0 2,4 21 0,-4-21 1,0 0-3,0 0-5,0 0-4,43-28-1,-29 11 1,1 2 1,0 1 3,0-3 1,1 5 4,-4-2 2,3 3 1,-2 2 3,-1 0 1,-2 2 7,-10 7 10,23-6 7,-23 6 7,22 5 9,-22-5-9,21 10 2,-7-3-2,-6 4 0,1-2 4,-9-9-13,16 19 3,-11-9 0,-5-10-3,3 19 1,-3-19 1,0 0-5,0 0-3,-17 23-3,6-19-4,11-4-9,-23-3-7,23 3-8,-25-9-11,12 3-9,2-1-10,-1-3-11,1 1-25,4-3-25,1 1-19,3 0-29,3 11-29,1-21-22,1 9-33,-2 12-79,15-21-66,-6 12-179,3 0-73</inkml:trace>
  <inkml:trace contextRef="#ctx0" brushRef="#br1" timeOffset="51619.1781">11235 3641 1640,'8'3'26,"-8"-3"25,15 11 25,-15-11 21,14 7 15,-14-7 9,0 0 9,12 9-2,-12-9-3,13 6-11,-13-6-5,11 7-10,-11-7-9,17 4-8,-17-4-5,21 5-11,-21-5-12,27 0 11,-27 0-16,29-3-6,-11 0-5,-4-3-13,4 0-4,-7-2-7,5 1-14,-3-3-11,-2 1-6,3-1-2,-7-1-4,1 0 0,2 1 2,-10 10 1,9-15 4,-9 15-3,0 0 6,0 0 11,0 0 17,0 0 4,0 0 23,-46 3 9,46-3 9,-26 25-8,12-10 11,3 2 22,-3 2-1,3 0-8,3 0-4,1-2-7,4 1-6,1-1-4,-2-2-10,4-15-12,6 27-29,-3-14-25,6-1-43,-1-3-51,1-4-64,5 2-75,-14-7-96,20 0-162,-20 0-5,0 0 63,34-14-118,-23 7-74</inkml:trace>
  <inkml:trace contextRef="#ctx0" brushRef="#br1" timeOffset="52546.9692">12141 3549 1549,'0'0'-15,"0"0"4,0 0 8,0 0-5,0 0 7,0 0 0,0 0 3,0 0 7,0 0 3,0 0-2,0 0 6,0 0-2,0 0-4,0 0 5,0 0-4,0 0-3,21-27-4,-21 27 6,0 0-2,6-17 7,-6 17 15,5-13 4,-5 13 7,0 0 10,3-21-3,-3 21 0,0 0 5,0 0-1,-10-23 0,10 23-1,-11-7 5,11 7 6,-20-2 11,20 2 7,-32 9-4,11-1 0,0 3-1,-4 6 0,0 2-4,1 4 1,3 0-5,1 3-3,2 0-4,7 2-8,1-2-4,7 1-3,1 0-3,6 0-8,5-4-4,1-1-3,7 3-7,3-4-9,0-6-6,3-1-18,4-3-12,-2-5-12,0-2-6,0-1-4,1-8-6,-1-1-6,-1-5-5,-1-2 0,-1-7 2,1 0 1,-4-1 11,-3 0 2,-2 0 12,-3 0 18,0-2 11,-1 4 8,-4 0 10,0 1 9,-3 3 9,-3 15 11,7-26 4,-7 14-4,0 12-5,5-15-3,-5 15 7,0 0 9,0 0 4,0 0 2,0 0 2,0 0 4,-32 28-7,24-10 14,2-1 8,4 1-16,-2 2 0,4 1-6,2-1-8,0 0-4,6 0-8,3 0 0,1-1-1,2-4-13,0-2-2,6-2-4,-1-6-20,0-2-10,0-4-3,-19 1-14,40-10 3,-19-1-2,-3-3 4,1-1-8,-6-5 2,-4 0 2,-1-3 2,-4 0 4,-4 0 9,-2 3 8,-5-4 16,-1 2 3,-2 3-1,-4 2 3,0 1-5,-2 3-1,1 3-1,2 3 0,-3 2-19,2 2-21,14 3-31,-17 3-39,17-3-46,-13 9-48,13-9-45,0 0-111,3 25-126,-3-25-144,14 14-124</inkml:trace>
  <inkml:trace contextRef="#ctx0" brushRef="#br1" timeOffset="53243.2659">12762 3595 1707,'13'-15'74,"-13"15"-7,9-16-4,-9 16 16,3-11 14,-3 11 7,0 0 0,9-15-9,-9 15-10,0 0-5,0 0 8,20-1 1,-20 1-5,0 0-4,20 20-5,-13-7-6,-1 1-6,-4 3-5,5 0 17,-3 2-10,-4-1-8,0 2-1,-2-2-4,-4 2-8,1-3-7,-1-2-4,-1-1 5,-2-2-11,9-12-10,-13 14-3,13-14-3,-14 4-7,14-4 4,0 0-6,0 0 2,0 0-4,-2-42 2,2 42-1,18-34-12,-7 13-8,9-4 0,0 2-4,3 0 2,4 1 0,-3 3 2,4-1 3,1 6 1,-6 2 3,1 2 3,2 3 3,-5 3 5,-2 2 4,3 4 9,-5 2 3,-5 3 11,2 0 0,-6 8 9,-3-2 2,-2 3 3,1 1-2,-2 0 0,0 3-4,0-1-2,0 3-5,4-4 0,-2-1-5,2 1 8,0-3-8,5-2 0,1-1 1,6-4-8,-3 1-3,6-5-13,-3-3-7,6-2-1,-1-7-3,2 0-5,-2-4 0,3-2-2,-1-5 2,0-1 5,-3-4-3,-1-5 8,-1-5-2,1-5 1,-5-1 0,2-3 1,-5 1 3,1-2 16,-7 10 12,5-1 8,-5 8 12,-1 1 10,-3 6 2,2 0-8,-1 3-6,-2 5-4,-2 12-3,0 0 20,6-12 8,-6 12 1,0 0 7,0 0 10,0 0 2,0 57 2,0-37 2,-2 7-3,-2-1-3,-2 6-6,1 3-11,0 2-6,-2-1-6,-1 2-7,-1-2-8,0-1-29,-2-3-38,4 0-34,1-7-19,-1-2-30,2-3-19,-1-4-26,2-3-45,4-13-53,-5 15-25,5-15-11,0 0-20,0 0-75,0 0-44,0 0-38,0 0-88,27-43-63</inkml:trace>
  <inkml:trace contextRef="#ctx0" brushRef="#br1" timeOffset="53507.4004">13637 3585 1660,'0'0'68,"-5"-21"4,5 21 11,-6-15 16,6 15 14,0 0 13,-6-18 6,6 18 12,0 0-16,0 0-11,0 0-8,6-20-3,-6 20-14,18-6-6,-18 6 14,33-5-11,-13 3-2,0 0 1,4 0-5,-1 0-13,-1 2 1,-2 0-12,1 4-2,1 0-5,-7-1-2,0 5 4,-3 1 7,-4 1-7,-2 6 1,-3-3-7,-3 5-3,0-18-2,-9 37-6,4-18-4,2 3-4,-3-4-12,4 1-22,0-2-28,0-1-27,2-16-22,0 26-21,0-17-28,0-9-34,0 0-52,10 16-44,-5-16-19,-5 0-32,0 0-82,21-25-51,-11 12-211,-5-2-153</inkml:trace>
  <inkml:trace contextRef="#ctx0" brushRef="#br1" timeOffset="53773.6172">13990 3199 1795,'0'0'4,"-15"-16"-1,15 16 11,-12-8 13,12 8 22,-18-2 18,18 2 12,0 0 5,0 0 4,-28 15-4,28-15-2,-9 17-5,9-17-9,-5 14-5,5-14-4,0 0-6,12 27-3,-12-27-7,15 13-6,-1-6-1,-3-2-7,-11-5-6,27 6-5,-27-6-3,26 0-2,-26 0 1,25-8-5,-13 2-6,-2-1-1,-10 7-5,16-18-1,-16 18 2,6-15-3,-6 15-6,0-17-11,0 17-22,0 0-28,-16-18-29,16 18-27,0 0-23,-22-3-46,22 3-83,-17 3-390,17-3-164</inkml:trace>
  <inkml:trace contextRef="#ctx0" brushRef="#br1" timeOffset="54762.6042">14263 3423 1975,'0'0'53,"0"0"1,0 0 12,10 10 18,-10-10 23,0 0 19,0 0 17,0 0 36,0 0-1,6 12 4,-6-12-7,0 0 0,0 0-7,0 0-13,0 0-9,0 0-20,0 0-3,0 0-9,0 0-5,0 0-7,0 0-8,0 0-10,0 0-6,0 0-7,0 0-2,0 0 3,0 0 9,0 0 8,0 0 7,0 0 0,0 0-5,0 0-10,0 0-12,0 0-6,-20 18-7,20-18-5,0 0-5,0 0-7,0 0-1,0 0-8,0 0-7,0 0-11,0 0-6,0 0-9,0 0-8,0 0-11,0 0-7,0 0-5,0 0 2,0 0-1,0 0 3,0 0 1,0 0 1,0 0-2,0 0 3,0 0-2,0 0 2,0 0 0,0 0 2,0 0 0,0 0 1,0 0-4,0 0 0,0 0-4,0 0-4,0 0 1,0 0-5,0 0-1,0 0-4,0 0 2,0 0-5,0 0 5,0 0 4,0 0-4,0 0 3,0 0-1,0 0 2,0 0-4,0 0-3,0 0 0,0 0-4,0 0 3,0 0 2,0 0 1,0 0-1,0 0 6,0 0 1,0 0 8,0 0 1,0 0-4,0 0 7,0 0-7,0 0 7,0 0-9,0 0 3,0 0-1,0 0-3,0 0-3,0 0-3,0 0-3,0 0-4,0 0 1,0 0-4,0 0 4,0 0-5,0 0-4,0 0 2,0 0-1,0 0 0,0 0 3,0 0 0,0 0 3,0 0 2,0 0 6,0 0-2,0 0 2,0 0 5,0 0 4,0 0 1,0 0 4,2-41 5,-2 41 1,0 0 2,0 0 1,-2-16 3,2 16 5,0 0-1,0-17-2,0 17 6,-4-11 6,4 11 2,-6-11 0,6 11 3,-10-8 0,10 8 6,-15-7 6,4 5 9,11 2 8,0 0 5,-38 10 5,25-3-1,-1 4 5,1-2-6,0 2 3,2 1-2,1 1 1,4 3-7,-1-3 1,2 2-2,5-15-4,-2 29-3,4-14-3,-2-15-5,12 27-3,-4-16-1,4 0-8,-1-3-8,4-1-7,2-2-13,-1-1-3,1-4-8,3 0-6,-2-4-2,-1-4 6,2 0 3,-1-3 2,-1-3 0,-1-1 2,-2-4 5,-4-2-1,-4 0 3,-2 3 5,-2-4 6,-2 4-3,-4-2 1,0 5-1,-2 0 1,-2-1-7,-3 5-19,3 0-28,-3 3-44,2 4-51,9 4-34,-15-8-52,15 8-106,0 0-313,0 0-161</inkml:trace>
  <inkml:trace contextRef="#ctx0" brushRef="#br1" timeOffset="55715.3613">14448 3317 1758,'-27'-2'6,"27"2"-5,-26-2-3,26 2 2,-28-1-2,28 1-2,-27 1 3,27-1-2,-24 8 0,14-3 2,0 4 7,10-9-4,-7 25 4,7-7-1,0-1 3,4 1 7,3 8-2,-1-2 4,1 4 13,3 3 11,-1 4 1,-3 0 2,0-2 7,-2 4-1,-2-6 2,-4 1-5,0 6-2,-6-4-7,-5-2 1,-1-1-5,-6-3-2,0-1-4,-5-4-3,3-2-3,-4-4-1,3-4-4,6-2-11,0-5-4,2-2-2,15-4-2,-21-2 0,21 2-1,0 0-3,-10-27 4,10 27 13,16-33 1,-3 9-3,8-3 0,6-1-6,3-2-5,4-3-2,1 5 0,15-11-3,-7 9 3,-3 5 1,2 1-2,1 1 3,-1 0 9,3 1 12,-4 2 9,-1 3 1,-8 1 4,-2 1 5,-1 0 9,-7 2 1,-1 0-3,-4 1-2,0-2 4,-5 3 0,-2 0-4,-2 1-2,-8 10-8,6-17-2,-6 17-3,0 0-5,0 0-2,0 0 2,-19-23 2,19 23 0,-21 2 11,21-2 8,-30 9 3,15 1 8,-3 1 5,0 2 1,1 2-7,2 3 9,1 0-12,1 3 3,3-3-13,4 3-3,2 4-18,2-4-1,4 1-2,5-2-4,3 1-5,3-1-7,2-6-10,2 0-3,2-2-7,5-4-3,-5-1-3,4-7 1,-3 0 1,5-2-4,-2-4 5,-1-2 0,2-3-3,-4-5 2,-2 1 3,1-2 4,-2 0 2,-2 0 7,-4 0 5,0 2 5,-3 1 6,0 1 4,-4 2 5,-4 11 5,12-22-6,-12 22-2,6-11-5,-6 11 8,0 0 2,0 0 2,0 0 6,0 0 2,0 0-3,0 0 11,0 0-6,-20 42 10,20-42-8,-2 29-2,0-14-3,2-15 1,4 34-3,0-17 0,2-4-8,0 3-4,2-3-5,2-2-2,-1-1-3,4-2-11,0-4-7,-13-4-8,24 3-16,-24-3 1,30-7 0,-15 2 3,0-3-1,-2-4-1,-1-2 0,-3 2 2,2-8 3,-3 1 0,-5 2 3,0-2 3,-3-1 3,0 4 7,-4 0 3,0 2 2,-4-1-1,-1 6 6,-2 2-4,1 1 4,-1 2-5,11 4 3,-23-3 4,23 3-6,-21 9-18,13-3-22,-2-1-29,5 4-33,5-9-34,-5 20-31,5-20-30,8 21-29,-4-13-61,8 3-76,-1-5-296,3-1-161</inkml:trace>
  <inkml:trace contextRef="#ctx0" brushRef="#br1" timeOffset="56406.6997">15477 3531 1793,'7'-9'59,"-7"9"-3,10-15 8,-10 15 31,0 0 20,4-19 14,-4 19 5,0 0 0,0 0 1,0 0-12,-7-21-12,7 21-2,0 0 4,0 0-23,0 0 6,0 0-16,0 0-5,-26 46-4,22-30-1,2 1-6,-3 1-8,5 2-4,0 1-7,3-1 1,-1 1-5,2 3-19,2-6-6,0 2-12,5-3-6,-3 0-10,3-6-10,4-4-7,-4 1-2,8-5-12,-19-3-3,33-5-4,-16-1 2,2-3 2,3-3 4,-4-2-2,4-6 2,-3-3 8,2 1 5,-4-1 0,-5 2 8,0 2 10,0-3 9,-6 7 9,1 1 5,-3 2 4,0-2 0,0 5-5,-4 9-3,2-13 10,-2 13 9,0 0 0,0 0 1,0 0 1,0 0 2,0 0 2,0 0 10,-14 43-1,11-27 0,3-16-4,0 35-2,3-15 5,-1-1-7,0 2-6,2-2 0,0-2-5,4 4 0,2-5-3,-2 2 2,4-1-16,-1-6-1,2 2-7,1-6 6,1 1-2,5-5-8,-2 0 1,4-6 3,1 1-8,0-5 3,4-2-1,3-4-1,0-2-8,-3-3-6,1-2-10,-4-2 2,-2-3 0,-3 0 3,-1 0 3,-4-1 4,-5 5 3,0 0 9,-5 5 9,0-3-2,-4 4 0,0 3 6,0 12 1,-4-23 1,4 23-6,-6-14 8,6 14 2,0 0-3,-16-8 11,16 8-1,0 0 1,0 0 7,0 0-3,-16 29 6,16-29-10,0 23 3,2-7 1,-2-16-1,6 35 1,0-18 0,-2 2-2,5 2-4,-2 0-1,-1 0-3,0-2-1,-2-2-4,1 2 3,-3-1 0,-2-3-14,0-15-17,-2 30-31,-3-16-34,-1-3-37,0 0-45,0-3-43,-1-1-45,7-7-59,-13 8-102,13-8-94,0 0 39,0 0-67,0 0-43</inkml:trace>
  <inkml:trace contextRef="#ctx0" brushRef="#br1" timeOffset="56524.1324">16458 3776 1626,'23'2'169,"-23"-2"-9,14 0-14,-14 0-3,0 0-12,0 0-15,0 0-18,19-7-39,-19 7-85,0 0-132,6-20-245,-8 11-61,2 9-79,0 0-47</inkml:trace>
  <inkml:trace contextRef="#ctx0" brushRef="#br1" timeOffset="59571.0542">976 4938 142,'2'21'46,"-2"-21"-19,0 0-14,0 0 2,0 0 13,0 0-11,0 0 1,0 0 7,0 0-1,0 0 0,0 0 3,2 17 4,-2-17 4,0 0-2,0 0 4,0 0 5,0 0 1,0 0 2,0 0 5,0 0 4,0 0 8,0 0 7,-9 21 2,9-21 2,0 0 1,0 0-1,0 0 4,0 0 0,-15 3 3,15-3-1,0 0-4,0 0-2,0 0-2,0 0-2,0 0 1,0 0-5,0 0-2,-32-12-2,32 12-2,0 0-1,-10-12-3,10 12-4,0 0-6,-7-17-3,7 17-4,0 0-7,7-23 2,-7 23-4,7-17-4,-7 17 1,13-18-5,-3 9-3,0 1 1,-10 8-2,24-14-1,-14 6 0,-10 8-2,20-9-4,-20 9 1,16-8-3,-16 8-4,19-4 3,-19 4 0,0 0-1,22 8 0,-22-8 2,8 13-2,-8-13 1,4 22-1,-4-22 2,-8 33 1,1-16-1,-1 4-3,-5 0 3,0 0-1,-1 4-4,-4-2 6,0-1-5,1 2 2,0-6 2,2-2 7,-3 0 4,6-2 2,-3-1 6,4-2 0,-1-3 1,1 1-6,11-9 1,-20 7-1,20-7-5,-22 6 3,22-6-3,-19-2-2,19 2-2,0 0 0,-27-8-2,27 8 0,-15-8-3,15 8 3,-15-9 1,15 9-5,0 0-2,-15-12 0,15 12-2,0 0-2,-6-15 2,6 15-3,0 0 4,0 0-3,0 0 0,16-22-3,-16 22 0,0 0-1,18-8-1,-18 8-2,0 0 2,0 0 1,27 8 0,-27-8 2,15 15 1,-6-8-1,1 5 1,-4-1 4,2 2-4,2 0 0,-2 1 0,0 1 2,0-2 1,-1 3 0,-1-3 1,0 0-4,-1 1 2,-5-14 0,9 23 1,-7-14-2,-2-9 6,4 21-5,-4-21-4,4 18-6,-4-18-21,2 13-17,-2-13-18,0 0-28,0 0-41,6 13-36,-6-13-27,0 0-20,0 0-40,0 0-66,19-26-251,-19 26-75</inkml:trace>
  <inkml:trace contextRef="#ctx0" brushRef="#br1" timeOffset="60008.4153">1114 5008 1573,'7'-11'-17,"-7"11"17,4-15 11,-4 15 28,0 0 25,5-18 19,-5 18 10,0 0 8,4-15 2,-4 15-2,0 0-6,0 0-8,0 0-14,5-13-1,-5 13-10,0 0-3,0 0 13,0 0 1,0 0 1,0 0-19,0 0-2,0 0-2,14 35 0,-14-35-2,11 20 1,-5-8-3,2 2 1,4 1-8,-4-1-2,4 3-5,-1 3-1,3-3-1,2 2-1,-2-2-7,2 0-1,-2 0-5,1 0 6,2-3-8,-2-1 2,2 1-1,-2-5-2,-1 0-2,0 2 0,-2-4 3,-1-1-2,3-1 1,-14-5-3,20 6-1,-20-6-4,0 0-1,0 0-1,0 0 0,24-11-3,-24 11-1,0 0 3,0 0-6,0 0 2,0 0-2,0 0 2,-59 7 1,43 4 10,-4 3-10,2 1-1,-6 6 2,5 0-1,-3 3-11,4 2-15,1-4-28,4 1-33,1-2-43,2 3-54,9-6-49,-3 2-75,-1-5-133,5-2-41,0-13-106,7 21-89</inkml:trace>
  <inkml:trace contextRef="#ctx0" brushRef="#br1" timeOffset="61853.5571">2455 5037 1581,'0'0'-16,"15"-5"3,-15 5-4,0 0 8,15-8 14,-15 8 23,0 0 20,15-9 12,-15 9 5,0 0 0,13-11 0,-13 11 3,8-11 3,-8 11 4,9-9 5,-9 9 1,0 0 3,8-13-6,-8 13-3,0 0-6,0 0-8,4-14-11,-4 14-5,0 0-5,0 0-3,0 0-4,0 0-3,-65 17 1,43-5-4,2 1-2,-1 0-2,-1 0-1,2 3-3,0-1 0,3 0-4,0-1-4,6-1 0,1 0-1,2-1 4,8-12-5,-4 18-2,4-18 3,0 0 0,12 26-1,-2-19-1,1-2-3,4 2 1,2-2-3,-1 0 0,2 3-2,-2-1 3,6 2-4,-5-1 4,-3 1-6,2 0 1,0 4 4,-3-2-3,-2 2 2,-3 2-1,-1 2 0,-5 0 0,0 2 1,-4 0-1,-5 4 2,1-2-2,-7 1 2,0-4 2,-1 1-2,-1-1 1,-4-3 1,0-2-2,2-4 1,0 0 1,1-6 0,-2-1 0,18-2-4,-30-4 2,18-4-1,12 8-2,-19-22-5,13 6 2,1 1-5,2-2 4,3 17-1,6-35-1,-2 20 0,2 2 0,0-1-1,5 6-1,1-1 2,1 1-3,-13 8 2,29-7 1,-29 7-1,32 4 0,-14 0 5,-2 3-2,1-3 1,1 1 3,0 2-2,-1-1-2,2-2-2,0-1 0,1-3-3,0-2-3,-20 2 1,43-10-3,-21 2 0,-2-1 1,0-2 0,-4-4 0,1-5-1,-4 2 1,-1-1 4,-3-2-1,-1-2 3,-5 0-1,4 3 5,-5 2 9,-2 1 6,0 17 9,0-30 0,1 18 2,-1 12-6,0-19-4,0 19-3,0 0 0,0 0 7,0 0 6,0 0 2,0 0 3,0 0-4,0 0-2,0 0-2,-20 57 3,19-38-4,-1 1-2,2 2-1,0 2 0,0-4-4,0 3-13,2-3-18,-2 0-15,1-3-25,2-1-24,-3-16-19,2 24-11,-2-24-27,4 15-27,-4-15-21,0 0-13,14-4-19,-14 4-31,0 0-338,16-32-90</inkml:trace>
  <inkml:trace contextRef="#ctx0" brushRef="#br1" timeOffset="62137.1821">2849 4809 1565,'-6'-12'-30,"6"12"20,-11-14 8,11 14 2,-12-8 17,12 8 16,0 0 6,0 0 0,-29 3 1,29-3 6,0 0-2,-17 14 4,17-14 2,-8 15-4,8-15-2,-6 14-1,6-14-7,0 0-3,1 22 0,-1-22-3,0 0-4,17 19 0,-17-19-3,17 4-2,-17-4 2,19 0-4,-19 0 0,0 0 2,25-8-3,-25 8-5,16-12 0,-16 12 0,10-13-2,-10 13 3,8-15-5,-8 15-4,2-13 1,-2 13-4,0 0-13,0 0-11,0 0-24,-20-17-24,20 17-42,0 0-31,0 0-37,0 0-76,-37 28-284,30-17-42</inkml:trace>
  <inkml:trace contextRef="#ctx0" brushRef="#br1" timeOffset="62945.0318">3172 5153 1471,'-13'-7'38,"-2"-1"-5,3 1 1,12 7 26,-22-10 34,22 10 22,-18-8 5,18 8-4,-13-7-11,13 7-4,0 0-17,-18-6-9,18 6-13,0 0-4,0 0-3,0 0-3,0 0-3,0 0-4,0 0 0,0 0-6,0 0-5,0 0-3,0 0-1,47 21-4,-47-21-3,25 2 0,-10-2 0,-15 0-4,28-2-1,-28 2-4,25-4 4,-25 4-2,22-6 2,-22 6 6,16-4 4,-16 4-1,14-5-1,-14 5-4,0 0-4,0 0-7,0 0 5,0 0-9,0 0-3,0 0 2,-18 44-4,6-25 4,-3 5-2,-4 1-2,2 3 1,-5-4-1,4 2-1,-2-1 0,3 0 2,3-4-2,-2-2 2,3-2 0,4-4-2,-2-1 0,1 2 2,3-5 1,7-9-1,-15 13-17,15-13-12,0 0 2,0 0 0,0 0 4,0 0-3,-28-22 3,28 22 0,-2-22 3,2 22-1,0-19 3,0 19 1,0 0-1,0-22-1,0 22-4,0 0 0,0 0-1,0 0 3,0 0 2,0 0 2,0 0-1,0 0 4,0 0 0,32 39 1,-22-25 4,3 3-3,3-2 6,0-2-1,4 0 6,1 0-5,2-6 0,2-2 2,5 0 0,-1-4-3,3-5-2,0-1-3,2-4 0,-4 1-2,5-8 2,-7 1-5,-1-4-1,1-1 2,-5-6-4,-1 1 4,-6-1-1,2-1-1,-8 2 5,-2 3 13,1 1 16,-4 1 12,-1 4-2,-2-1-5,-2 17-5,-4-26-2,4 26-5,-9-15 1,9 15-5,-15-3-7,15 3 2,0 0-1,-28 15-1,18-3-2,2 3 7,-2 5 6,5 1-2,0 3 3,2 0-1,0 0 0,6 0-1,-1-2 0,4 0 0,2 2-2,3-2-1,3-5-13,0-1-18,2-3-33,4-3-56,-2-1-57,1-3-54,3-6-81,0-3-104,4-2-239,2-4-144</inkml:trace>
  <inkml:trace contextRef="#ctx0" brushRef="#br1" timeOffset="63585.319">4284 5179 1730,'12'-11'-29,"-12"11"11,1-13 17,-1 13-1,0 0 23,-1-24 18,1 24 6,-9-22 8,1 13 13,8 9 0,-17-21 1,7 12 1,-1 2-5,11 7-4,-28-11-3,16 9-3,12 2-1,-32 4-1,15 2-3,1 1-4,-6 6-4,4 3-4,2 1-6,1 4-1,5 2-1,0-1-7,0 2 3,6-2-2,2-1-5,2 0 3,4-2-6,-1-1-2,3-2 2,3-5 2,1 0-4,1-4 1,-11-7-1,21 4-3,-21-4 3,0 0-1,33-13-3,-22 4 2,0-7 2,2-1-6,-3-2 0,-3-3 1,1-4-5,1 2 1,-1-4 1,2-1-4,0 2 3,0 0-4,-2 2-2,5 3 0,-2 1 1,3 1-4,1 3 2,-3 4-2,6 2-4,-5 3 0,4 4 4,-17 4-5,31 4 10,-16 1 7,0 5 6,-1 5 5,0 3 10,-2 4 5,-3 3 2,-5 6-1,0 5 0,-4 4-4,-2 2-3,-2 7-2,-5 3-1,-1-1-3,-1 1 1,0-1-2,-1-3-4,4-2-1,-1-10-1,2-2 4,3-6-9,0-3-11,1-4-3,2-1-5,-1-3 1,2-17 4,2 20 0,-2-20 1,10 10 2,-10-10 0,0 0-1,0 0 2,0 0-3,34-22 6,-26 7-4,-1 2 2,-2-2 0,-3-2 4,0-1 7,-2 18 13,0-28 4,0 28-4,-7-27-4,3 14-8,4 13-7,-13-19-16,13 19-22,-8-15-37,8 15-41,0 0-34,-11-9-42,11 9-38,0 0-70,0 0-120,23-10-229,-5 5-141</inkml:trace>
  <inkml:trace contextRef="#ctx0" brushRef="#br1" timeOffset="64734.6282">5211 4945 1951,'0'0'52,"2"-17"4,-2 17 23,0 0 14,0 0-3,-2-19-9,2 19-11,0 0-11,0 0-6,0 0-5,0 0-7,0 0-5,0 0 1,-18 46-4,15-25-2,0 6-2,-1 2-3,1 2-3,0 4-2,-1 3-1,2-2-1,0-4-2,0-1-3,2-2-1,-2-2 3,0-6-4,2-4 5,-3 0 7,3-17 11,0 24 3,0-24-5,0 0-5,0 0-4,0 0-2,0 0-4,0 0-2,0 0-5,30-41 0,-21 25 0,-1 1-4,4-2 1,-1 0-2,-2 3-4,1 1 4,2 1-8,-2 3 2,5 2-2,-15 7-2,22-8 0,-9 6 1,-13 2 0,0 0 3,30 15 8,-20-5-4,-3 3 6,0 0 1,-1 3 2,-4 1 1,0 0-1,-4 3 1,2-20-1,-6 35 1,-1-17-1,-2-3 1,1 0 1,-5 0 0,1-4-2,1-2-2,-2 2-3,0-6 7,13-5-6,-25 4 0,25-4 0,-23-4 0,23 4-1,-23-9 1,23 9-3,-17-11-3,9 5 4,8 6-2,-15-12-4,15 12 1,0 0-6,-11-12 1,11 12-4,0 0 1,0 0 1,0 0 1,0 0-3,0 0 3,0 0 0,18 56 1,-10-43-3,2 3 3,0 1 1,3-4 3,0 0 2,2-3 5,0-3-4,4-2-2,-1-2 0,4-3-2,-1-5-4,3-2 0,-2-6 0,0-2-6,1-3-5,-2-6-9,0-4-3,1-7 0,-4-2-4,0-2-3,-3-3-2,-3-2-3,-2 8 4,2-2 4,-6 3 9,-1 5 15,0 4 14,-1 1 12,-3 4 10,2 2 0,0 3-9,-3 16-3,2-22-1,-2 22-4,0 0 0,0 0 0,0 0 2,0 0 1,0 0-1,0 0 3,-33 38 0,27-15 2,0 1 1,2 7-1,2-1-4,0 7-2,2-3 2,0 4-1,2-4-3,0 2-1,4-3 3,4 0 1,0-5-3,2-5-1,3-2-4,2-4 3,2-4-7,1-4-7,0-2-9,0-6-9,1-2-11,-3-6-7,4-2-1,-1-2-7,-2-4 1,-2-3 3,-2-3 5,-2 1 4,-1-4 2,-4 2 8,2-2 13,-4 2 15,-2 5 13,0 0 8,-2 2-1,-2 15-1,1-25-5,-1 25-2,0 0-5,-3-20-2,3 20 2,0 0-3,0 0 2,0 0-1,0 0 7,-28 38 0,24-23 3,2 2-4,-1 1 4,3 3-4,3 0-5,1 3 5,2-4-1,4-1 2,0 0-1,5-1-4,-1-3 3,1-2-6,-1-5-3,5-1 1,-1-2-1,-1-5-6,-17 0-2,36-11 1,-16 2 3,-4-4-1,-1-2-3,-2-3-4,-3-5-4,-1-2 1,-5-1-2,-1-1 6,-3 3 5,-1-3 1,-3 5 7,-5 0-3,-3 5 0,-1 1 3,-2 3-7,-1 6 3,0 3-6,2 0-19,14 4-20,0 0-29,-37 11-41,27-2-40,4 6-31,6-5-22,0-10-12,2 25-68,6-12-86,0-1-246,5 0-116</inkml:trace>
  <inkml:trace contextRef="#ctx0" brushRef="#br1" timeOffset="65432.6024">6455 5196 1760,'9'-12'54,"-1"-2"-5,-8 14-6,8-20 2,-6 11 17,-2 9 24,0-20 20,0 20 18,0 0-23,-2-21-13,2 21-8,0 0-5,-20-5 7,20 5-4,0 0 5,-33 20-8,22-9-3,-2 9-1,3 1-8,0-1-7,-2 6-3,6-2-11,2 1-3,2 1-2,2-2 0,2 0-4,2-1 10,4-2-16,4 0 2,0-4-7,3-4-1,2 1-3,2-6-4,1-3-9,-2-5-10,-18 0-14,43-11-8,-21 0-6,3-9-1,2-1 3,-6-4-5,5-9 2,-6-4-9,-3-3-1,-2-5-4,0-2 1,-7 2 4,-1 7 9,-1 2 14,-3 4 17,-1 5 8,0 2 9,-2 4 7,2 3-4,-2 2-5,0 17-5,0-23 1,0 23 1,0 0 3,0 0 7,0 0 1,0 0 6,0 0 5,-24 48 3,20-22 4,2 3-5,-2 3 5,4 6-11,-2 1 0,2-1-4,0 0 3,2 0-1,2-2 2,0-7-11,2-1 4,-1 0-13,-1-6-8,3-5-1,-3-1-5,4-3 1,-2-6-8,-6-7-17,18 6-17,-18-6-4,0 0-11,27-15-9,-17 4-13,6-5-13,-2-3-3,0 2 6,3-4 6,-1 2 9,3-2 11,-4 1 3,-1 6 11,0-1 7,-2 1 18,-4 2 21,3 1 24,-11 11 17,12-15 17,-5 7 9,-7 8 5,9-12-3,-9 12-5,0 0-9,0 0-4,0 0-3,0 0-4,-28-15 0,28 15 1,0 0-3,-39 15-4,25-4-4,-2-2-5,4 0 0,0 5-5,3-2-1,1 5 1,2-2-3,0 2 1,2 0 2,8 2 2,-2-2-12,2 0-13,3-1-23,2-1-35,2-2-54,6 3-62,-4-8-101,3-1-174,4-4-29,1-1-112,0 0-98</inkml:trace>
  <inkml:trace contextRef="#ctx0" brushRef="#br1" timeOffset="65855.0208">7401 5165 1629,'0'0'13,"0"0"2,0 0 8,0 0 25,0 0 33,0 0 36,-13-12 13,13 12 7,0 0-2,0 0-2,0 0-11,0 0-3,0 0-14,0 0-10,0 0-12,0 0-5,0 0-9,0 0-4,0 0-21,41-12-25,-18 12-34,-2-3-55,6 1-64,6 0-61,-7-1-69,2-2-150,0 4-72,-7-3-86,-2 2-74</inkml:trace>
  <inkml:trace contextRef="#ctx0" brushRef="#br1" timeOffset="67810.9509">8246 5012 1468,'27'0'-47,"-27"0"14,0 0 8,0 0 15,0 0 27,0 0 18,0 0 16,0 0 3,0 0 7,0 0 6,0 0 0,0 0 6,0 0 1,0 0 1,0 0 1,0 0 7,0 0 3,-43-24 2,43 24 0,-14-14-5,14 14 0,-10-13-8,10 13-2,-11-18-1,11 18-8,-4-18-6,4 18-4,-4-21-8,4 21-4,2-20-4,-2 20-5,6-20-6,-6 20-2,15-15-8,-7 7 1,-8 8-4,24-10 1,-12 8-7,-12 2 3,30 2-5,-11 5-2,-1-2-2,0 5 4,-1 3-5,0 2 9,-2 3 6,-3 2 4,-3 1 3,-4 3 4,-3 5 5,-6 0-15,-6 7 11,-2-2-3,-7 5-6,-2-2-1,-2-1 1,-3-1-1,-2-4 3,-1-3-7,3-6-1,-1 0-1,1-5 1,1-1 1,2-8-2,-2 1-2,4-6 2,4-1 0,-3-2-8,20 0-1,-34-9-8,20-1 2,1 0-4,5 0-3,-1-2-1,9 12 1,-5-23 4,5 23-3,0 0 0,18-25-3,-6 18 2,5 2 0,3 5 1,0 0 1,6 6 2,1 0 7,1 1 4,4 8 2,-1-3-2,-1 4 1,2-3-2,-3 4-1,-1-3 3,-6 1-2,-2-4-2,0 0 0,-3-2-22,-4 0-14,3-2-19,-5-3-19,-11-4-48,16 4-52,-16-4-34,14-4-33,-14 4-62,6-17-108,-4 4-247,-2 13-153</inkml:trace>
  <inkml:trace contextRef="#ctx0" brushRef="#br1" timeOffset="68299.2183">8551 4359 1808,'0'0'-2,"-2"-21"3,2 21 22,0 0 20,0 0 21,0 0 8,0-19-2,0 19-2,0 0-5,0 0-7,0 0-2,0 0-5,0 0-7,10-10 0,-10 10-6,0 0-3,0 0-3,0 0-1,30 23 0,-23-12-1,1 3-3,-2 0 3,0 1-3,1-1-2,-6 3 0,3 0-2,-2-1-1,-2-16 0,0 32-2,-2-18-1,2-14-3,-5 27 1,5-27 1,-5 19 2,5-19-2,-2 16 1,2-16 0,0 0 1,-6 14 0,6-14-2,0 0 0,0 0 2,0 0-4,0 0 0,0 0-4,0 0 0,18-54 1,-10 42-7,2-5 0,5 3 1,0 0-3,2 3 2,-1 0-1,2 2-3,0 3 1,3 2-2,-3 4 0,-18 0 2,36 7-4,-22 0-8,2 5-36,-6 2-56,1 4-73,-9 0-102,-2 1-202,-2 0-6,-5 4-43,-2 2-32</inkml:trace>
  <inkml:trace contextRef="#ctx0" brushRef="#br1" timeOffset="73614.6828">757 6500 405,'-16'10'135,"16"-10"-47,0 0-34,0 0-11,0 0-1,0 0 9,0 0 1,0 0 6,0 0 5,-16 7 6,16-7 5,0 0 6,0 0-4,0 0 0,0 0-4,0 0-4,0 0-5,0 0 4,0 0-4,-10-24-3,10 24-5,0 0-5,0-22-8,0 22 2,0 0-3,0 0-6,10-30-1,-3 21-2,-7 9-4,13-16-5,-5 7 0,-8 9-1,23-13-1,-7 5-1,-2 1-3,0 5 4,4-3-5,-18 5-4,31 0 1,-31 0 1,30 7-2,-18 0-1,0 2 1,-2 1 0,-6 1-1,0 2-2,-4-13-1,0 31 0,-4-16 1,0 3-4,-5-1 1,2-2 1,-3 1-3,2-4 2,-2 1 1,1-1-3,1 0 11,8-12 6,-13 14-3,13-14 2,-13 10 5,13-10-4,0 0 0,-12 6-3,12-6-1,0 0-2,0 0-5,0 0-1,0 0 0,0 0 0,0 0-4,0 0 1,0 0 0,0 0-1,39 4 1,-25 2-1,0 2-1,-4-1-1,3 2 2,-3 2-2,0 3 3,-2 0 1,-1 1-1,-3 2 3,-3 0 2,-1-17-1,-3 35 3,-2-19 0,-1 0-1,0 1 2,-5-4 2,1 1 0,-4-3 0,2 0-2,-5-3-2,1-2-2,-2-3 3,2 0-5,16-3 2,-38-5-4,18 2 1,3-5 0,-4-3-5,4 0-4,3-5-17,-4-1-21,6 2-33,1-4-27,2 3-40,5 1-33,0 1-31,4 14-66,-4-30-392,4 30-158</inkml:trace>
  <inkml:trace contextRef="#ctx0" brushRef="#br1" timeOffset="74050.8094">1121 6407 1831,'11'-12'-14,"-4"1"7,-1-1 23,-6 12 25,6-19 26,-6 19 14,2-17 18,-2 17 9,2-15 1,-2 15-1,0 0-1,0 0-11,0-23-7,0 23-11,0 0-8,0 0-9,5-13-8,-5 13-4,0 0-6,0 0-2,0 0-3,0 0-3,23 39 2,-14-27-5,-1 4 2,2 2-2,1-2-2,0 3-2,1 1 3,1-3-4,2 1-2,0 1 1,-1-3-5,6 1-1,-6-2-2,5-4-4,-1 0-3,-4-1 0,-1 0 0,2-2 4,-4-3 7,-11-5 20,19 10 23,-19-10-5,10 7-1,-10-7-17,0 0-5,0 0-4,0 0-3,0 0 1,0 0-9,-30 29-1,16-19-3,-6 2-1,2 5-1,0 1-2,-3 3-8,3 1-7,-2 4-17,6 0-16,1 1-14,4-5-17,3 6-24,-2-6-38,7 3-49,2 2-64,3-8-51,-2 1-130,2-2-120,2-3 51,-2 0-60,3-1-52</inkml:trace>
  <inkml:trace contextRef="#ctx0" brushRef="#br1" timeOffset="75698.4058">2088 6549 1406,'25'-28'-75,"-25"28"10,10-13 10,-10 13 15,11-13 15,-6 4 16,-5 9 12,14-20 20,-8 11 16,3-6 8,-9 15 15,12-22 9,-6 9 7,2 3 4,-8 10 6,8-18 3,-8 18-5,6-14 1,-6 14-8,6-12-11,-6 12-4,0 0-6,0 0-6,0 0-4,0 0 0,0 0-2,0 0 5,0 0-1,-8 50 4,4-28 0,0 0-1,0 5 4,-4 2 3,6 0-1,-4 5-7,4 4 2,-2-6-3,1-3-1,3 5-6,-1-5-4,1-1-4,-2-1-3,0-7-3,2 1-5,-2-1-4,2-3 0,0-17-10,0 28-11,0-28-30,-4 18-60,4-18-63,0 0-51,-5 5-37,5-5-77,0 0-105,0 0-191,0 0-112</inkml:trace>
  <inkml:trace contextRef="#ctx0" brushRef="#br1" timeOffset="75929.207">2180 6416 1644,'0'0'36,"4"-19"6,-4 19 4,2-20 13,1 6 18,-3 14 13,2-22 3,-2 22 5,5-25-2,-2 9-16,2 3 0,0 0-9,7 0-6,0-2-8,6 1-5,0 0-6,2 1-6,3 3-3,-2 1-11,0 1-13,-1 2-19,0 5-26,-4-1-26,-16 2-20,35 3-23,-22 3-31,-1 2-32,-3 4-29,-3-2-66,1 2-362,-7-12-119</inkml:trace>
  <inkml:trace contextRef="#ctx0" brushRef="#br1" timeOffset="76394.3895">2231 6653 1667,'-12'12'-34,"1"-2"5,2-3 13,9-7 20,-13 14 27,13-14 24,0 0 25,-8 10 10,8-10 0,0 0-4,0 0-8,0 0-6,0 0-8,0 0-1,0 0-5,0 0-5,36 2-4,-36-2-6,28-4-4,-28 4-1,31-2-6,-13 0-3,-2 1-3,-16 1-4,37-3-4,-22 3 0,4-1-1,-19 1-1,29-2-1,-29 2-2,26-4-1,-14 2-2,2-3 0,-14 5-1,20-10-1,-10 3-1,-10 7-3,14-12 5,-14 12-3,12-15-3,-8 5 0,-4 10 1,7-17-1,-7 17 1,4-19 0,-4 19 2,4-17 2,-4 17 5,0 0 0,2-22 5,-2 22 1,0 0-2,0 0-2,0 0-1,0 0 7,0 0 1,0 0 8,0 0 0,0 0 2,0 0 1,0 0-2,-10 56-1,8-39-3,-1 2-6,3 1 4,-2-3-7,2 5-1,-2-3-1,2 3-2,2-4-3,-2-1 1,0-17-18,0 29-16,0-18-21,0-11-21,-2 19-33,2-19-41,0 0-41,0 0-28,0 0-11,0 0-32,0 0-64,0 0-318,0 0-130</inkml:trace>
  <inkml:trace contextRef="#ctx0" brushRef="#br1" timeOffset="76700.9619">2600 6268 1728,'0'0'-12,"0"0"7,-6-18 4,6 18 9,0 0 21,0 0 5,-16-7 6,16 7 5,0 0 1,0 0-3,0 0 0,0 0-3,0 0-1,0 0-23,-22 23 1,22-23 0,0 0-5,0 0 2,0 0-2,0 0-3,0 0-1,0 0-1,0 0 0,18 29 1,-18-29 0,0 0-1,0 0-3,0 0 4,0 0-5,0 0 3,34-29 0,-34 29-4,7-17 0,-7 17 0,2-20-4,-2 20 4,-2-16-2,2 16-6,0 0-5,0 0-8,0 0-6,-13-18-15,13 18-28,0 0-16,0 0-34,0 0-19,-11 44-33,11-44-90,5 32-187,-3-12 44</inkml:trace>
  <inkml:trace contextRef="#ctx0" brushRef="#br1" timeOffset="77651.0386">2771 6780 1280,'0'0'26,"0"0"-2,-11 11 16,11-11 10,0 0 18,-14 9 12,14-9 7,0 0-2,-12 9-7,12-9-6,0 0-5,0 0-2,-16 13-6,16-13-2,-4 12-4,4-12-6,0 0-5,-3 19-1,3-19-6,0 0-1,0 0 0,12 21-3,-12-21 0,0 0-3,17 1-5,-17-1 0,0 0-2,0 0-2,34-16-1,-22 6-3,-1-2-2,2 1-1,-2-6 0,0-1-3,2 1 0,-1-1-1,-2-3 0,-2-3-1,0 4-1,-1-4 0,-3 0-2,1 1-3,-5 4 5,2 0 2,-2 2 11,0 17 13,0-27 2,0 27-4,-5-23-2,5 23-2,-4-15-4,4 15 3,0 0-2,0 0-4,0 0 3,0 0-3,0 0-1,0 0-4,-30 29 1,30-29-2,0 0-1,7 29-2,-7-29-1,12 19 1,-3-10 0,2-2-3,-11-7 0,25 11-1,-8-6-5,0-3 1,2-2-6,-19 0-4,38-4-2,-16 1-2,-4-4-2,0 0-2,-2-1-1,-1-1 3,0-1 1,-3 0 3,-3 1 3,-9 9 4,14-15 9,-14 15 4,10-14 1,-10 14-4,0 0 0,0 0-1,0 0 2,0 0-2,0 0 1,0 0 2,0 0-1,0 0 0,0 0-1,-50 23-1,42-10 0,2 5 7,-1-1-5,3 1 1,0 2-2,2-1 2,2 3-1,2-2-1,0 1-1,1-2-1,5-2 0,-2 0-1,2-4 3,3 1 0,2-4-3,1-6 4,2 3-2,2-5-1,-18-2-2,39-4 3,-21-2-2,4-3 0,-1-3 0,-2-1-4,2-2 2,1-7 0,-4 2-1,2-6-2,-3 4 2,-6 0-1,3-2-1,-3 2 1,-3 1-2,-4 1 2,0 1 6,0 2 8,1 2 0,-5 15-1,0-25-2,0 25 0,-3-16-4,3 16 1,0 0-2,-20-12 2,20 12 1,0 0-5,-28 6-2,28-6 3,-17 11-2,17-11-3,-15 17 0,8-8-2,7-9 3,-6 22 0,6-22 1,5 22 0,-5-22-1,11 27 2,-2-13 0,2-3 0,2 0 0,3 3-1,-5-4 2,4 3 3,-1-4-1,-3 2-1,1-3 9,-2 4-7,-2-4 3,-8-8 2,12 18 1,-12-18 1,2 20-1,-2-20-13,-14 20-17,4-8-23,-3-3-18,-1-1-24,-2 0-17,-1-2-28,3-1-40,14-5-26,-26 5-27,15-5-24,11 0-61,-12-9-373,12 9-173</inkml:trace>
  <inkml:trace contextRef="#ctx0" brushRef="#br1" timeOffset="77934.8768">3625 6344 1853,'9'-13'32,"0"3"14,-1 0 16,-8 10 26,8-13 31,-8 13 9,0 0-3,10-9-6,-10 9-13,0 0-8,0 0-7,0 0-9,0 0-11,0 0-2,0 0 1,0 0 23,0 0-10,13 42 5,-13-21-6,0-1-2,0 9-3,0-1 1,0 5-7,-2 5-1,0 4-6,-1-2-6,-1-1-3,2 5-9,-3-3-3,2-2-3,-1-1-11,2-8-4,-2 1-25,4-5-32,-2-1-31,-2-6-12,4 0-15,-2-6-25,2-13-49,-2 19-50,2-19-25,0 0-35,0 0-42,0 0-93,0 0-13,0 0-200,0 0-120</inkml:trace>
  <inkml:trace contextRef="#ctx0" brushRef="#br1" timeOffset="78079.863">3578 6682 1802,'-8'-8'31,"8"8"0,-13-16 5,13 16 14,0 0 15,-9-11 4,9 11-4,0 0-6,0 0-5,0 0-7,0 0-3,24-15-2,-24 15-5,27-4-2,-7 2-9,2-3-36,4 3-63,4 0-74,-3-3-91,3 2-170,-2-2-142,-1 0-53</inkml:trace>
  <inkml:trace contextRef="#ctx0" brushRef="#br1" timeOffset="78774.9588">4643 6488 1414,'0'0'-46,"-8"-11"10,8 11 19,0 0 7,0 0 18,0 0 21,0 0 13,-8-13 6,8 13 5,0 0 3,0 0 3,0 0-1,0 0 1,0 0-2,0 0-3,0 0-3,0 0-5,0 0 0,-4-15-3,4 15-2,0 0-1,0 0-4,0 0-4,0 0-1,0 0-1,0 0-6,0 0-1,0 0 0,0 0 1,0 0 2,0 0 4,0 0 2,0 0 3,0 0-2,0 0 1,0 0-1,0 0-1,0 0-1,-2-20 1,2 20 1,0 0 0,0 0-2,0 0 2,-8-16 2,8 16 2,0 0-5,0 0 4,0 0-1,0 0 1,0-21 0,0 21-1,0 0-2,0 0-2,0 0 2,0 0 0,0 0 3,0 0-3,0 0-1,4-22-1,-4 22-1,0 0 3,0 0 25,0 0 4,0 0-16,0 0 0,0 0-4,0 0-2,0 0-4,0 0 3,0 0-6,0 0-7,0 0-3,0 0-2,0 0-6,0 0-1,0 0-4,0 0 8,0 0-10,0-18 8,0 18-7,0 0-3,0 0-4,0 0 3,0 0-1,0 0 0,0 0-6,0 0-14,0 0-15,0 0-21,0 0-21,0 0-25,0 0-18,0 0-16,0 0-23,0 0-27,0 0-11,0 0-12,0 0 6,0 0 4,0 0 10,26 22 5,-26-22 2,11 10-1,-11-10-360,11 10-43</inkml:trace>
  <inkml:trace contextRef="#ctx0" brushRef="#br1" timeOffset="79116.7075">4692 6413 1321,'0'0'-75,"0"0"29,0 0 29,16 9 25,-16-9 13,0 0 19,0 0 19,0 0 13,0 0 13,0 0 1,0 0 7,0 0 6,0 0 7,0 0 3,0 0 2,0 0 3,0 0 2,0 0 0,0 0-3,0 0-5,0 0-1,-22-45 3,22 45-7,0 0-9,-8-12 7,8 12-9,0 0-7,0 0-9,0 0-11,0 0-4,0 0-7,-11-10-8,11 10-2,0 0 6,0 0-6,0 0-2,-18 40 2,15-26 1,-5 2-6,5 4 7,-4 5-2,2-2-4,-1 4 0,-3-1 0,4 6-9,-1 2-3,0-1 1,-1-1-2,1 1-10,0-3 6,-1-3-2,3 2-2,0-3-2,-3-3-3,3 0-6,2-4-23,-2-2-28,2-4-35,2-13-14,-2 23-22,0-13-22,2-10-42,0 0-44,0 0-23,0 0-21,0 0-31,0 0-60,0 0-66,14-50-230,-12 28-149</inkml:trace>
  <inkml:trace contextRef="#ctx0" brushRef="#br1" timeOffset="79305.0712">4527 6466 1767,'-2'-15'-22,"2"15"6,-5-26 16,3 14 32,2 12 25,0-21 16,0 21 2,2-20 3,-2 20-7,5-20-8,2 10-4,3-1-3,0-1-5,3 2-5,6-3-2,2 4 0,2-3-8,3 5-4,-1-2-3,4 4-13,-5 0-23,-2 5-23,1 0-27,-1 1-32,-4 8-29,-1 0-26,-4 6-31,-5-2-74,-1 2-337,-5 3-86</inkml:trace>
  <inkml:trace contextRef="#ctx0" brushRef="#br1" timeOffset="79500.3216">4429 6912 1705,'-22'12'54,"2"0"-1,6-2 6,1-3 18,2-1 21,11-6 10,-13 8 6,13-8-3,0 0-16,0 0-7,0 0-6,0 0-9,0 0-9,34 11-3,-8-12-9,3 1-5,5-2-24,7-1-37,1 1-46,0-3-56,2 5-51,-1-6-54,-5 3-91,2-5-155,-4-2-80,-2 1-49</inkml:trace>
  <inkml:trace contextRef="#ctx0" brushRef="#br1" timeOffset="79756.4069">5104 6514 1570,'0'0'77,"-8"-24"8,8 24 3,-4-15 15,4 15 15,0 0 8,0 0-1,-4-15-14,4 15-10,0 0 5,0 0 12,0 0-4,0 0-15,0 0-9,-14 50-6,7-31-7,3 3-11,0 7-7,-3 3-3,1 3-8,-1 3-7,3 0-4,-2 0-15,2 0-29,2-2-29,-2-5-27,2-1-39,0-2-39,2-6-46,0 2-36,0-8-20,0-16-50,0 25-154,0-18-158,0-7-105</inkml:trace>
  <inkml:trace contextRef="#ctx0" brushRef="#br1" timeOffset="80068.7091">5046 6626 1849,'-4'-14'73,"4"14"-3,-5-24 10,5 24 21,-2-22-1,2 22 18,4-24-5,1 9-14,1 0-4,4 1-12,4-1-5,2 0-4,2 1-4,2 1-8,2 4 16,1 2-9,-3 0-9,-2 3-1,2 4-2,-1 0-9,-1 4 0,-2 3-8,-4 3-9,-2 0 15,-5 4-14,1-2-1,-6-12 6,-9 32-12,1-18-5,-6 3-5,-2-2-9,-4 1-6,1-1-15,1-3-12,-2 0-1,-2-4-9,5 0-19,0-2-25,0-2-30,17-4-27,-26 2-34,18-2-31,8 0-44,0 0-113,-15-11-114,15 11-145,0 0-116</inkml:trace>
  <inkml:trace contextRef="#ctx0" brushRef="#br1" timeOffset="80991.4154">5870 6708 1559,'13'2'-32,"-13"-2"9,19 0 7,-19 0 4,0 0 17,14-11 22,-14 11 19,0 0 12,2-24 10,-2 24-1,-2-19-6,2 19 6,-4-22 4,4 22 5,-6-25 4,6 25 7,-8-21 6,3 11-4,5 10-7,-13-13-8,13 13-9,-18-6 1,18 6-3,-30 6-1,13 2-1,-5 5-2,4 2-2,-4 5-6,3 6-1,0 1-8,4 1-4,3 0-3,4 3-6,0-2-1,8-4-4,0 1-3,8-1 0,0-2-8,4-5-7,6-1-8,-2-5-14,3 0-9,1-7-9,0-1-6,2-4-4,-22 0-1,38-7 1,-18-1 1,3-5 3,-6-4 3,5-3 3,0-4 6,-6 1 1,2-2 5,-8 3 3,1-2 13,-3 4 16,-1 3 13,-3 1 5,-1 1 0,-3 15-2,0-19 0,0 19 0,0 0 4,0 0-1,0 0 0,0 0 1,0 0-2,-35 33-1,29-16-5,4 0-3,2 3 1,0 2-4,2 2 0,2 1-1,4 0-9,3-3-14,0 0-15,3-1-21,1-4-21,3 1-12,0-6-26,1-2-15,5 0-16,-6-7-8,4-1 4,-4-4 5,3-1 16,0-5 15,-1-5 12,-1-1 13,1-3 19,0-6 16,-1 0 22,1-2 28,-6 0 15,0 3 13,-4-1 18,-2 2 15,-2 2 18,-3 2 5,-1 2 2,-2 15-8,-7-27-3,-1 17 1,8 10 0,-20-11 4,20 11-4,-22 0 1,22 0 0,-28 13-2,13-4-3,0 5 1,2 3-15,1 0-2,0 2-8,3 1-1,2 0-10,3-3-5,0 2-7,4-3-2,0-16 1,4 30-10,0-18-2,5 0-12,-9-12-10,17 9-11,-5-7-5,-12-2-2,32-8-2,-17-2-4,5 0 0,-2-8-1,2-5-3,-2-4-2,2-1 6,-1-9 1,-1 1 3,0-3 1,-4-4 3,-1 7 2,-2 0 9,-3 1 6,1 1 10,-6 7 6,2 3 10,-1 5 9,-3-1-1,2 4-2,-3 16-4,0-22-3,0 22 4,0 0 22,0 0 5,0 0 2,0 0-9,-31 33 2,19-12 0,-2 8-2,0 1-4,-4 11-8,2 0 0,1 1-3,0-1-18,2 4-15,5-10-21,2 0-21,2-4-28,2-5-30,2-2-21,2-6-34,6 2-34,2-5-33,5-5-27,2-5-40,2-1-51,3-4-45,3-6-243,0 0-126</inkml:trace>
  <inkml:trace contextRef="#ctx0" brushRef="#br1" timeOffset="82558.4293">6795 6756 1734,'12'-16'21,"2"4"13,-8-1 23,1 2 18,-7 11 19,8-19 11,-4 9 11,-4 10 3,4-17-2,-4 17-3,0 0 3,-4-24 21,4 24-8,-9-15-15,9 15-8,-10-10 0,10 10-7,-17-5 1,17 5-7,0 0-5,-33 16 2,19-6-1,0 5-6,-3 2-5,4 3-7,-2 0-4,3 1-10,3 4-6,0-2-6,3-1-4,2 0-5,2-3-7,2 0-2,2-2-5,0-2-5,4-1-6,-6-14-3,13 18-8,-13-18-5,17 7-11,-17-7-3,21-4 4,-21 4-3,24-20-6,-10 5-1,-1-6-5,4-4-7,-2-5 6,0-2-8,1-7 5,-1 0 1,3-2-14,-8 3 8,0 2 1,1 1 10,-2 1-2,-3 7 11,1 1 8,-2 2 6,0 4 12,-3 1 7,2 2-2,-2 0 2,-2 17-8,4-23 9,-4 23-10,4-15-2,-4 15 4,0 0-10,0 0 6,0 0 0,0 0 12,0 0 5,-6 65 1,4-39-1,-2 5-2,0 3-3,-1 3 0,4-6 1,-1 6-5,2-4 0,3 4-4,0-6 3,1-3-9,2 0 0,2-2 0,1-7-1,0 0-7,3-4-8,1-4-7,0-2-5,2-7-8,-15-2-2,30 0-12,-16-5 3,3-2 2,0-7-5,-2-1 5,0-2-1,0-2 3,-3 0 8,-1-1 5,0 0 9,-5 5 13,-1-3 10,3 3 13,-5 0 5,-3 15 10,5-23 6,-5 23-9,2-20 1,-2 20 0,2-14-6,-2 14 6,2-15-14,-2 15-1,0 0-3,0 0 8,8-14-10,-8 14 3,0 0-9,0 0 1,0 0 6,24-2-7,-24 2-1,0 0-6,27 2 1,-27-2-14,24 0 1,-24 0-8,23 0 2,-23 0-6,23-3-4,-9-2-1,-14 5 5,20-4 0,-20 4 4,16-8 1,-16 8 6,16-9-3,-16 9 3,0 0 6,13-5-1,-13 5 2,0 0 2,0 0 2,0 0 2,0 0 9,0 0 9,0 0 2,-25 34-1,25-34-3,-13 25 2,6-10 7,1 3-7,2-1-5,2 1 1,0 2-3,2-1 1,2 1-3,0 0 1,4-3-3,-2 2 2,5 0 2,2-2-5,1-4-5,1-2-12,1-1-2,4-4-9,-2 1-9,4-6-3,1-2-1,0-2 1,1-2-3,3-5 2,-2 0 7,5-5 2,-4-3 4,0-1-2,-1-3 7,-1 0 1,-4-2 1,-2-1 7,-2 4 4,-1 1 9,-2 1 9,-3-1 8,-1 3 1,-2 1 15,2 1 4,-4 2 7,-3 13 9,5-23-2,-5 23 1,4-17-7,-4 17-8,0 0-3,0 0-1,0 0 7,-22-8-3,22 8-3,0 0 1,-32 22-2,19-11-5,3 2-2,2 2 3,-2 5-5,4-3-2,0-1-4,2 4-1,4-3-3,0 2-3,4-2-3,0-1 0,2-1-1,1-2-3,6 1-4,-3-4-7,3-1-6,0-4-11,4-1-5,-17-4-10,34 0-9,-16-4-6,2-1 3,5-4-3,-1-3-1,2-6 13,2 2-3,0-6-1,-1-1 6,-1 1 6,4-6 1,-3 4 4,-4 2 2,-4-2 4,-2 5 7,-4 0 6,-2 2 14,-3 4 5,0 0 9,-2 1 4,-6 12-10,12-19 3,-8 10-1,-4 9-8,0 0 1,10-18-5,-10 18 4,0 0 0,0 0-3,0 0 5,0 0-6,0 0-5,15 30 4,-15-30-1,4 28 1,-2-13 3,0 3 0,1-1-3,-1 3 5,0 1-7,0-2 0,0 2 4,-2-1 0,2 2 4,-2-3-12,-2 1-5,2 0-2,-2-1-6,2 0-11,-4-4-8,2 1-6,-1-5-3,-1 1 1,4-12-3,-4 16-9,0-9-1,4-7 2,0 0-2,0 0-4,0 0-3,0 0 4,0 0-3,0 0-9,0 0-1,40-22-11,-30 11 1,8 0 4,-2-3 10,-1 0 6,2-3 8,-4 2 13,0 1 13,0-3 5,-3-1 12,-3 3 9,3 2 4,-9-5 0,2 3 4,-6 2 2,3 13-1,-3-29 2,-5 16-1,5-1 2,-1 5 3,4 9 0,-6-18-3,4 9 0,2 9 3,0 0 2,0 0 1,0 0-1,0 0 3,0 0 0,0 0 3,0 0 1,8 42 0,-4-24 1,-1-1 4,-3 2-2,3-1 3,-6 4-6,0-3-1,-4 3-9,-2-1-26,-7-1-50,-7 2-63,-2-1-70,-4-6-124,-8 0-159,-7-1-116,-5-4-96</inkml:trace>
  <inkml:trace contextRef="#ctx0" brushRef="#br1" timeOffset="83444.4011">8925 6488 1690,'0'0'32,"0"0"1,0-17 5,0 17 16,0 0 13,0 0 0,0 0 1,0 0 32,0 0 5,0 0 11,0 0 1,0 0-1,0 0 11,0 0-7,0 0-9,23 44-1,-22-30-7,-1-14-8,-1 29-8,1-29-13,-5 32-6,1-15-10,2 0-8,-3-2-15,3 4-42,2-19-51,-7 29-53,5-17-52,0-1-57,2 0-34,0-11-58,0 0-155,0 0 4,0 0-77,0 0-42</inkml:trace>
  <inkml:trace contextRef="#ctx0" brushRef="#br1" timeOffset="83612.601">8970 6392 1612,'0'-15'55,"0"15"1,-2-27 20,2 27 28,-2-23 25,2 23 9,-2-20-3,2 20-12,0-16-14,0 16-13,0 0-10,0-23-11,0 23-17,0 0-30,6-14-31,-6 14-37,0 0-50,0 0-51,0 0-34,0 0-24,34 21-52,-25-9-423,-1 1-169</inkml:trace>
  <inkml:trace contextRef="#ctx0" brushRef="#br1" timeOffset="84031.0447">9155 6486 1835,'0'0'3,"0"0"11,0 0 21,0 0 35,0 0 28,0 0 22,0 0 11,0 0-2,0 0-6,0 0-6,0 0 10,0 0-18,0 0-9,0 0-14,0 0-7,0 0-6,19 7-5,-9-2-10,-10-5-4,20 17-6,-12-3-1,0-1 1,0 3-11,1 4-1,-5-3 3,1 5-21,-5-1-1,0-1 3,-1 1 2,-3-1-2,-2-4-3,2 2-4,-1-6 4,-1 2-7,6-14 3,-10 15 0,10-15-3,0 0-2,0 0 2,0 0-3,0 0-4,0 0 0,-17-36 3,17 36-1,11-32-7,-1 8 0,2 4 3,1-1-4,4-1 0,1 2 7,-1 3-7,-1 1 3,3 3-7,-4 4 3,1 3 3,-1 0 1,4 5-1,-19 1 3,29 7-7,-17 1 12,-1 4 1,-2 1-2,-4 2-4,3 6 4,-6 2-11,1 1-29,-3-1-44,3 4-54,-3-1-53,4 0-45,-3-2-43,4-5-97,1-3-137,-1-3 41,2-4-92,-7-9-61</inkml:trace>
  <inkml:trace contextRef="#ctx0" brushRef="#br1" timeOffset="85018.946">10150 6302 1795,'0'0'162,"7"-19"26,-7 19 28,3-12 3,-3 12 9,0 0-4,0 0-20,0 0-19,0-18-19,0 18-12,0 0-8,0 0-10,0 0-14,0 0-10,-21 45-11,17-26-9,-1 5-11,-3 0-8,3 5-8,1 2-7,-2 4-8,0 0-8,2 1-26,-1-1-30,1 3-32,-1-8-25,2-2-26,-3-1-13,1-3-14,1 0-2,-1-7-6,0-2-15,-4-4-12,1-1-13,8-10 0,-15 6 4,15-6 9,0 0 4,0 0 21,-23-24 31,23 24 11,-4-22 15,4 22 26,-2-27 20,4 12 19,-2 15 16,4-31 18,0 16 11,1 0 1,1 2-3,-1 0-5,4 3 2,1-2-2,3 3-4,0-1-2,5 5 1,-2-4-1,5 4-6,3 0 1,-2 0-2,5-2-1,-2 1 0,0 0-3,2-1 0,-7-1-1,7-3-2,-5 0-2,0-5 1,-3 1-3,1 0 2,-2-5 0,-7 4-2,1-3 0,1-1 4,-4 1 11,-3 5 10,2-3 9,-4 2 13,-4 15 9,9-22 1,-9 22-9,6-16-5,-6 16-3,0 0-6,0 0-2,0 0-7,0 0 4,0 0-4,0 0 5,-35 50-6,28-29 2,-6 4-4,3 7 3,-2 1-5,1 1-2,1 0-2,3 2-4,-2-1-2,4-2 3,1-5-5,-1-2 0,1-2-3,1-6-5,2-3 6,1-15 0,0 23-4,0-23 2,0 0-6,0 0 3,0 0 1,0 0-2,0 0 3,38-25-5,-25 8-4,1 0 1,6-4-3,-2 1 0,4-4 1,-4 7 6,2 2-5,-1-1 1,0 3-3,2 2-2,-3 3 0,-4 5 4,4-1 0,-18 4 6,25 5 0,-12 4 4,-5-1-3,-1 4 2,-2 4 2,-1-1 1,1 4-1,-3-2-4,-2 2 2,0-1 1,1 2-2,-1-1 2,3-2-2,2 0-6,-3-1 6,4-3-5,0-2 0,-6-11-3,18 15-17,-5-9-10,-13-6-7,23 0-4,-23 0-8,26-8-7,-12 1-4,0-3-8,1-3-2,-2-3-3,2-4 3,-5-1 5,1-1 6,-4 0 18,2 0 21,-4 4 20,-3-1 18,0 4 3,-2 15 0,-4-25 9,4 25 11,-11-12 6,11 12 12,0 0 12,0 0-5,0 0-1,-44 31-2,40-16-6,-2 2-5,3 5 0,3-3-10,0 2 2,7 4-13,-2-3 1,4-1-27,4 2-26,2-5-50,-1-3-55,9-4-71,-1-2-55,-1-5-106,4-4-142,1-2 1,2-5-91,3-3-91</inkml:trace>
  <inkml:trace contextRef="#ctx0" brushRef="#br1" timeOffset="86121.0996">11595 6259 1810,'0'0'113,"0"-22"-12,0 22 1,0 0 32,-6-21 28,6 21 5,0 0-14,0 0-3,-7-16-13,7 16-14,0 0 1,0 0 0,0 0 1,0 0-9,0 0-8,-25 35-6,19-17-10,-1 3-8,1 3-10,-2 2-6,1 5-7,-1 4-3,-2 0-6,0 0-9,3 1-7,0-1-9,0-7 0,2-1-28,-1-2-11,4-6-6,-1 0-4,-1-3 1,4-16 1,-2 22-12,2-22-9,0 0-5,0 0 0,0 0-3,0 0-5,0 0 1,0 0-1,33-29 1,-17 14 3,2-2 12,1 0-1,0 0 0,-1 0 6,5 1 0,-5 6 6,4-5 1,-5 8 1,2 1 4,0 2 7,-4 4-1,-15 0 3,31 6 5,-17 2 9,-1-1 0,-3 4 5,-2 1-1,-3 2-2,-1-1 1,-4-13 3,-4 29-3,-1-16 2,-4 0 0,-2-2-3,-5 0-1,3-1 0,-2-3-1,0 0-1,-3-3-1,18-4 0,-32 2-7,32-2 1,-25-4 1,8 0 1,17 4-2,-22-12 6,13 7-2,9 5 4,-18-12 4,18 12 0,-11-8 1,11 8-6,0 0-2,-15-5 1,15 5 2,0 0 0,0 0-2,0 0 5,0 0-4,0 0 0,13 44 1,-3-33-1,2 2 0,4-1 1,1 0 0,9-1-2,-4-2 1,5-3 0,4 0 0,0-4-2,2-4-1,1 0 6,3-6-3,-3-1-2,2-4 3,-6-3-3,7-6-2,-6-7-6,-1-2-1,-1-4-2,-4-4 0,-3 1 4,-4-1-2,-4 5 3,-3 0 7,-2 4 5,-2 3 8,-3 2 15,-1 1 6,-2 5 8,2-1-9,-3 6-5,0 14-1,-3-22-2,3 22-4,0 0 3,-15-7 1,15 7 4,0 0 0,-25 22 5,18-2-3,-1-2 3,-1 7-1,0 4 3,-1 4-5,4-5 0,2 3-4,1-1-2,3 2-5,3-3 0,1 1-2,0-3-6,3-2-3,4 0-1,-2-7-4,5 0-12,0-3-11,1-7-7,0-1-12,5-5-2,-1-4 1,-19 2 1,39-11 1,-18 2-4,0-8 0,0 2 12,-2-5-1,-1-1 7,-3 0 9,-2-1 6,-1 2 10,-5-1 13,2 4 8,-6 2 27,1-1-3,-1 1-5,-3 15-6,0 0 0,0-24-9,0 24-3,0 0 2,0 0-5,0 0 1,0 0-4,0 0-2,0 0 4,-26 41-6,26-24-1,0-17-3,0 35-5,3-17 4,-1-1 1,5 1-2,-2-1-6,1 1 1,3-5-11,1 2-6,-2-6-7,3 0-10,3 0 0,-14-9-4,22 3 0,-22-3 0,23-5-1,-7-2 2,-5-4 7,0 0-5,1-6-3,-2-2 0,-3-2 3,0 0 7,-5 0-6,-2 0 7,-5 1-4,-3 0-2,1 1-8,-5 0-6,5 6-8,-3 1-19,-1 3-25,1 3-21,10 6-29,0 0-26,-22 0-22,22 0-16,0 0-21,-9 15-73,9-15-72,0 0-222,12 27-96</inkml:trace>
  <inkml:trace contextRef="#ctx0" brushRef="#br1" timeOffset="86860.9569">12883 6503 1541,'11'-13'27,"-1"6"11,-1-5 15,-9 12 21,10-20 21,-5 9 28,-5 11 21,4-24 5,-4 24 0,0-19-9,0 19-14,0 0-9,-9-23-12,9 23-3,-19-4-18,19 4 0,0 0-3,-37 12-3,21-2-7,8 3 12,-8 2-14,3 5 0,1 0-13,0 3-2,6 0-7,-1 3-1,3 0-8,0-2-3,4-2-6,0 2 2,0-3-7,6 2-1,-1-2-12,4-3 1,4-1-16,1-7-14,-1-3-12,5 0-3,-2-5-3,6-2 0,-1-6-6,0-2-2,3-4-2,1-5 2,0-1 3,-1-8 1,0-3 3,1-8 2,2-3 6,-4 0 0,-1-2 1,-4 1 9,-2 0 1,-4 1 7,0 7 9,0 1 8,-6 6 13,-1 3 9,-1 0 8,2 3 3,-2 6-9,-3 0 0,-1 14-6,0 0 1,0 0-2,0 0-3,0 0-1,0 0 9,0 0-10,0 0 2,0 0-5,-18 62 0,16-35 1,0-3 0,0 5-3,2-1 7,-2 0-10,2 1-2,0 0-1,2-3-4,0-1 6,0-4-7,0 0-7,0-4-12,-1 1-1,6-5 3,-2-4-14,1-1-9,3-4-4,-9-4 4,18 2-4,-18-2-1,22-8-4,-6-1 0,-1-1 4,0-4 1,2-1 6,-3 2 2,5-2 9,-7 3 11,-3 2 14,3-2 12,-2 2 8,-10 10 5,13-13-2,-13 13-2,6-11-4,-6 11-1,0 0-2,0 0-2,0 0-3,-33-7 1,33 7 0,0 0-1,-44 9-1,31-4-3,-1 1 0,-1 0-3,3-1 1,-1 2 0,-1 1 4,5-1-2,-1 3-3,2 0 1,-1-1 1,9-9 3,-13 26 7,9-14 7,4-12-4,0 27 2,0-27 2,4 32-4,2-14-8,5 1 4,-1 2-19,5-2-35,1 0-54,0 1-72,5 0-69,-1-5-105,-2-1-169,6-3 13,-3 0-115,0-1-112</inkml:trace>
  <inkml:trace contextRef="#ctx0" brushRef="#br1" timeOffset="89905.0461">1846 7468 1635,'0'0'-35,"-13"-13"14,13 13 3,0 0 15,-8-11 19,8 11 17,0 0 12,-5-15 12,5 15 3,0 0-2,0 0-5,0-22-2,0 22-5,0 0 1,0 0 1,5-18-4,-5 18 2,0 0 6,6-15-1,-6 15 5,0 0 1,0 0-7,0 0-1,0 0-6,0 0-5,0 0-5,0 0 3,-29-3-7,29 3-3,-34 19-3,13-9-4,1 3 0,-1 0-3,-2 0-5,1 1 2,4 1-2,-1-2-4,1 3 0,2-3 1,6-2-6,-2-1 1,4-1 0,8-9-1,-14 20 2,14-20 0,-1 17 2,1-17-1,0 0-3,11 19 0,-11-19 0,16 11 0,-2-3 1,-2 0-1,3 0 0,0 1-2,0-2 4,3 4-4,-2 1 2,-4-3-2,1 3 1,0 1 2,-3 1-1,-1 0 2,-6 3 1,0 0 2,-6-1-1,3-16 0,-8 35-2,-2-16 2,-3-2-4,-2 0 2,-3-2 1,-2-1 3,1-2-2,-2-4 0,2 1-1,-1-5 0,2-3 1,-2-1-1,20 0 0,-33-8 0,15 2 0,6-2-4,0-4 2,-1-4-2,6 3-4,1-1 1,6 14 0,-4-28-1,4 28 0,4-21 0,-4 21-3,11-17 1,-1 9 2,-10 8-1,20-5 0,-20 5 1,27 0-1,-27 0 2,25 4 1,-10 1 0,2-1 1,-1-1-2,2-1 2,1 3 0,2-5-6,2 0-11,5-3-13,0-1-7,1-7-15,5 0-11,-3-4-10,4-2-4,0-7 0,2 0-3,-5-7-1,0 3-3,-3-5-6,-2 1 11,-4-2 7,-5 3 14,-2-1 7,-2 1 26,-4 1 14,-4 3 18,1 5 24,-6 1 16,4 3 5,-3 3-5,0 0-4,-2 15-5,0 0-4,0-21-4,0 21-5,0 0 3,0 0-3,0 0-2,0 0 1,-31 43 2,22-21-6,-1 3-2,3 1 1,-3 5-3,1 4 1,0-2-1,1 2-1,4-7 5,0 3-3,1-3-1,3-1-1,0-7 5,3 3-4,-1-5 0,2-3 2,1-1 2,2-3-1,-7-11-1,16 11 0,-16-11-2,20-1-3,-20 1-1,30-13 1,-15 3-4,2-2-3,-1-3 0,4-2-3,-3 1 1,2 1-2,0 2-3,-2-3 1,-1 5 0,0 3-4,-2-1 0,1 4 0,-15 5-3,24-4 2,-24 4 0,24 5 2,-14 1 0,-1 5-2,0 1 1,-2 4 2,-2-2 1,3 5 0,0 0 0,-4 5 3,3-4 2,-4 2 1,6 0-4,-3 0 5,4-2 0,0-2-1,0-1 1,1-4 0,2-2 1,2-4-1,-1-1 0,2-4 2,2 1-1,-18-3-1,34-8-3,-17 0-1,5-3-6,-4-3 3,2-2-4,-4 0 0,-1-1 2,0-2 1,-4-1 0,-1-1 6,-2 3 7,-5 3 4,6-1 10,-9 16 5,4-22-5,-4 22-3,0-18-1,0 18-5,0 0-2,0 0 0,0 0-4,0 0 2,0 0-2,0 0-1,0 0 0,-33 32-2,33-32 0,-3 29 3,5-14 0,-2-15 0,4 31-1,2-16 1,0-2-1,4 1 1,0-3-1,0-1-2,3-3 1,2-2 1,-15-5-6,31 6 0,-14-9-9,-17 3-4,32-12 0,-17 5-1,0-7 0,-3 1 1,0-2-4,-6-4 5,-2-2-2,-2 1 3,-4 2 9,-2-1 3,0 1 2,-6 3-1,-2 1-4,2 1 3,-3 3-4,0 4 0,-2 0-4,15 6 0,-20-2-16,20 2-26,0 0-40,-26 13-33,22-4-43,4-9-50,2 22-98,-2-22-134,10 20-122,0-8-66</inkml:trace>
  <inkml:trace contextRef="#ctx0" brushRef="#br1" timeOffset="90839.0905">3312 7605 1584,'0'0'14,"-3"-20"-1,3 20 8,-6-18 21,6 18 25,0 0 9,-6-14-5,6 14-3,0 0-13,0 0-3,0 0-7,0 0-2,0 0 8,-34 32-2,26-18 4,0 3-2,4 1-1,-2 2-3,2 3-2,2-3-3,2-2-3,0 4-3,4-3-4,2 2-4,4-3 2,2 0-5,0-3-3,3-4-1,0-2-1,3-4-7,1-1-3,-1-4-3,-18 0-7,38-8-3,-17 0 0,1-2-6,-2-6 5,2-4-2,-5 2-2,4-3 2,-4-3 1,0 0 3,-2 2 6,-5 0 7,3 3 3,-5-1 10,1 6 13,-2 2 7,-3-1-2,-4 13-4,6-16-6,-6 16-6,0 0-3,0 0-4,0 0 2,0 0-2,0 0-4,0 0 0,0 0 1,-21 53-1,19-34 2,-1-3-3,3 5 0,0 0-2,5 3 2,1 1-1,3-5-2,1 1-6,2-1-17,4-3-24,-2-3-28,6-2-29,-1-2-28,3-3-37,-1-3-20,-1-4-15,1 0-1,0-4 1,1-1 4,-3-4 13,2 1 27,-4-4 41,-2 3 36,-2-1 27,-1-3 26,1 4 22,-2 0 31,-1-2 16,1 2 14,-3-3 9,-8 12 10,15-22 7,-8 12 3,-3-2 2,-4 12 4,8-17 4,-8 17 8,6-16 4,-6 16 3,2-15 15,-2 15-12,0 0-17,0 0-5,0 0-10,0 0-13,-25-8-6,25 8-4,0 0-11,-36 24 2,22-9-5,-2 0-8,4 2 3,2 0-8,-3 2-3,6-2-4,3 0-6,0 1-1,4 0 4,0-18-5,6 30-6,0-19-5,3 0 1,0-1-1,-9-10-15,18 10 13,-18-10-3,24-3-3,-24 3 1,23-9-5,-12-3-2,4 1 6,-3-7-2,0 0-5,-1-7 6,2-4-3,-2-3-1,-1-2 4,-1-1-5,-2-2 2,1 0 9,-2 1 0,0 2 9,-2 8 12,0 0 11,0 6 4,0 3 0,-2-1-8,-2 18-4,3-20-7,-3 20 4,0 0-1,0 0-9,0 0-10,0 0 8,0 0 0,0 0-1,-17 55-3,15-31 1,0 5-4,0 2 4,0-1-5,2 2-3,-2 1 6,2 1-6,2 2-3,2-4 2,-2 1-33,2-5-27,2 1-28,0-4-28,-4-4-40,4-2-40,0-5-33,2 0-27,-1-4-43,1-5-64,-8-5-127,22 0 1,-22 0-69,22-12-54</inkml:trace>
  <inkml:trace contextRef="#ctx0" brushRef="#br1" timeOffset="91326.2956">4663 7516 1576,'12'-14'50,"-1"2"-6,-1 1 2,-1 0 5,0 1 20,-9 10 31,10-16 15,-10 16 9,13-16 7,-13 16 2,8-11-5,-8 11-10,9-9-18,-9 9-8,0 0-7,0 0-10,0 0-8,0 0-2,0 0-8,5 39 16,-6-21-8,-1 2-9,0 7-5,-3-1-6,3 5 1,0 1 1,0 0-10,-2-3-7,2 2 1,-1 0-4,1-4 1,2-1-16,-2-6 2,2 2-3,-2-7 1,2-15-2,0 29 7,0-29-11,2 13-3,-2-13-6,0 0-5,0 0-11,0 0-2,0 0-2,45-24 2,-31 10 4,2 2-2,-2-1 4,6-3-6,-4 3 3,3 2 2,1 0 3,-5 3 0,4 1 4,-3 1-2,-1 2 2,-15 4-1,26-3 0,-26 3 6,22 5-4,-22-5 3,16 12 5,-16-12-3,6 17 6,-6-17 8,-2 20-8,2-20 3,-12 21 1,2-9-3,0 0 2,-2-4-4,-1 2-4,-2-3 5,-1-2-9,16-5-4,-25 4-5,11-4-13,14 0-2,-26-4-19,14-4-16,12 8-24,-21-17-19,12 8-28,0-3-29,9 12-36,-6-20-34,2 7-72,4 2-107,0 11-236,4-19-144</inkml:trace>
  <inkml:trace contextRef="#ctx0" brushRef="#br1" timeOffset="91733.0945">5207 7724 1765,'0'0'32,"0"0"-3,0 0 2,0 0 10,12 5 18,-12-5 13,0 0 6,0 0 10,0 0 1,16 3-8,-16-3-6,0 0-11,0 0-5,0 0-7,21 0-4,-21 0-5,0 0-4,21-8-6,-21 8 0,14-9-5,-14 9-7,17-8-9,-8 0-5,-9 8-5,19-18-2,-8 8-5,-1-1-4,-1-2-5,0 2 2,-3-1 0,-6 12 2,10-22 3,-8 12-2,-2 10 1,2-17 5,-2 17-2,0 0 2,0 0 1,-20-14 2,20 14 11,0 0 5,0 0 3,-39 25 6,31-12 14,-3 2 6,2 3 6,2 3 4,2 3-3,3-2-6,-1-1-1,3 1-2,3 0-5,-1-2-4,3 0-4,4 3-2,2-4-16,-2-4-20,2-2-34,3-4-48,-1-1-61,0-2-66,-13-6-104,20 3-172,-20-3 33,0 0-81,28-13-43</inkml:trace>
  <inkml:trace contextRef="#ctx0" brushRef="#br1" timeOffset="92883.1398">6009 7715 1450,'0'0'-19,"0"0"10,0 0-10,0 0 8,0 0 4,0 0 2,0 0-5,0 0 4,0 0 10,0 0 4,0 0 1,35 0 7,-35 0 3,22 3 1,-22-3-4,30 0 3,-13-3-7,-17 3 6,34-5-4,-14 2-1,-4-1 0,1-2 0,-3-2-8,2 0 11,-4 1-1,1-3 8,-4-1 5,-3 0 1,-6 11 10,10-24 3,-10 24 4,2-19 5,-2 19-6,-4-22 0,4 22-2,-6-17 0,6 17-4,-10-14-3,10 14-7,-13-10-2,13 10-1,-17-3-3,17 3-6,0 0 9,-34 15 1,23-6 4,-3 9 2,-1-1 8,1 5 2,2 4 3,-2 3-2,3-1-3,0 2 0,5-3-1,2 3-5,2-1 2,4-1-5,0 1-2,4-2-2,3 0-2,1-4-3,3-5 0,2-1-2,2-3-2,2-4-1,4-5 0,-4-2-3,4-3-1,-1-5-3,1-1-2,-2-3-11,0-3-2,-1-3 0,-2-2-1,0-1 3,-4-8-1,1 3 1,-2-2-2,0 0 1,-3 3 2,0-3 0,2 0 0,-4 3 4,0 1 4,3 2 0,-5 1 1,5 3-2,-3 3 0,1 1 1,3 4 1,-12 7 6,21-5-1,-21 5 4,28 5 1,-13 1 2,-2 3 3,1 4-4,2 2 0,-2 5-1,-4-4-1,4 6 0,-6-1 3,2-1-1,-3 2-1,1 2-1,-4-5-1,3-1 0,-3-1-5,1-2 2,-1-2-3,-4-13 1,8 22 3,-4-15 0,-4-7 2,10 10-3,-10-10-1,0 0-4,0 0 3,35-17-5,-27 5 0,3 1 1,2-7 1,-3 1-3,0-3 4,0 2 13,0-1-2,-4 1-1,2 4 1,-3 0 0,1 1-3,-6 13-7,9-22-18,-9 22-40,6-17-53,-6 17-52,4-12-53,-4 12-50,0 0-97,5-6-123,-5 6-1,0 0-48,0 0-28</inkml:trace>
  <inkml:trace contextRef="#ctx0" brushRef="#br1" timeOffset="94482.5479">7157 7764 1504,'0'0'61,"0"0"-6,0 0-4,0 0 4,0 0 8,0 0 12,0 0 0,0 0 1,0 0-5,0 0-11,16 11-7,-16-11-5,0 0-4,0 0-5,0 0-2,25-4-6,-25 4-1,0 0-7,23-10-1,-15 5-2,-8 5 0,19-11-4,-10 1-4,-9 10-3,15-20-3,-9 12-2,-6 8 0,9-21 0,-7 9 9,-2 12-5,-2-21 1,2 21 1,-7-17 2,7 17-4,-12-13 2,12 13-2,-14-7 1,14 7-1,0 0 4,0 0 4,-36 18 8,26-9-1,1 5 8,1-1 7,0 3 4,2 2 3,-2 2-5,7-2-1,-1 4-2,2-4 0,2 3-6,-1 0-2,5-6-1,0 3-4,1-1 2,3-4-3,-2 0-1,4-2-4,2-3-2,-2-2 1,6-3-8,-4 2-2,-14-5-10,30-5-14,-15-2-10,1 0-8,-2-4-5,2-2-5,-3-5-2,0-1-3,-1-2-1,-1-4 4,1-4 9,-6 5 0,4 2 4,-4-3 5,-2 4 11,0 4 11,-3-1 16,4 5 6,-5 13-4,2-23-2,-2 23 0,0-16-3,0 16 1,0 0-2,0 0 3,0 0 2,0 0 2,0 0 2,0 0-2,-18 43 0,16-27 2,0 3-1,0-1-4,0-1 1,2 0 1,-3 3-4,3-20 2,0 28-1,0-15 1,0-13-1,-3 21 3,3-21 4,0 0-3,3 17-2,-3-17 1,0 0-1,0 0-5,0 0 2,0 0 0,0 0-4,29-31-1,-18 18 1,-2 0-3,3-4-2,3 2 0,0-2 0,2-1 0,0 5-2,1 0 0,4 1 2,0 0-2,-4 5-1,0 2-1,0 1 1,-1 4 5,-17 0-2,32 4 2,-20 3 3,0 1 12,-4 1 9,0 4-1,-5 1 5,3 3 0,-4 0-3,0 1-2,-1-2 1,-1 1-2,3 2-3,-1-1 0,1-1 0,-1-1-1,4-1 1,-3-2-4,7 1-1,-2-5-1,2 0-2,3-3-1,-13-6-2,26 5-12,-26-5-10,28-3-7,-12-2-9,0-3-1,2-4-2,-1-1-3,-2-4 1,0-3 2,2-6 0,0-3 4,-3-3 1,2-2 5,-2-5 0,-3 3 2,-3 2 5,1 0 6,-7 5 13,2 2 14,1 5 9,-3 1 9,-1 4-2,-1 1-2,0 16-7,3-24 0,-3 24-2,0 0-6,-4-15 2,4 15 0,0 0 6,0 0 0,0 0 12,0 0-1,-16 52 6,13-32 3,2 1-2,-1 5-3,2 2-5,0-2-1,2 3-3,-1 1-5,5-2-3,-2-1 2,3 0-2,1-1-7,0-3-9,2-2-13,4-1-19,2-6-10,-3-5-17,1 1-9,4-4-5,-4-2 1,-14-4-4,35-4 5,-18 1 6,0-4 5,-1-8 3,4 1 7,-6-1 7,-1-5 5,2-1 15,-4-1 20,-1 2 19,-2-1 13,1 1 15,-2 3 4,-3 3 5,2-2 5,0 3 19,-6 13-34,6-21-6,-6 21-8,9-17-9,-9 17 0,6-8-2,-6 8-3,0 0-2,0 0-2,0 0 4,0 0-9,0 0 6,14 37-6,-10-24 5,-4-13-6,10 27 0,-4-15 0,3 3 4,-1-3-8,2 2 0,1-2-3,0-4 5,4 2-5,2-3-3,0-2-7,0-2-2,1-3-7,4-1 0,-1-1-1,-2-3 4,3-3 4,1-1 0,-5-3 2,3-5-2,-5 5 2,0-5 2,-2 2 2,-2-3 0,1 2 2,-5 2 3,-1 1 8,-1-1 6,-6 14 8,9-21 9,-5 11 1,-4 10 3,4-15-11,-4 15-5,0 0 0,0 0-1,0 0-5,0 0 1,0 0-2,0 0 0,0 0-1,-34 49 4,24-25-2,-1 5-1,-1 5-3,-6 4 2,-1 6-5,2 1 0,-8 17-3,-3-2 8,-3-1-9,-3-2 0,0-1-3,0-4-15,5-10-10,3-8-8,-2-2 3,5-8 6,4 0 0,-1-7 5,4-2-1,-1-4-11,2-3-7,5-4 2,10-4 1,0 0 3,0 0 2,-28-15 0,28 15 7,2-25 0,-2 25 4,11-37 0,-3 18 3,5-1-1,-2 1 0,3 0 3,2 2-2,-2 0 4,3 2-3,0 1 5,0 0-3,-1 2-6,0 4-31,-2 1-41,-1-1-56,0 5-68,-5-1-57,-8 4-138,15-4-91,-15 4-149,0 0-143</inkml:trace>
  <inkml:trace contextRef="#ctx0" brushRef="#br1" timeOffset="96258.545">9658 7782 1680,'16'-7'-42,"-16"7"7,0 0 7,0 0 20,2-17 28,-2 17 19,0 0 14,0 0 7,-4-26 6,4 26 2,0 0 1,-9-20 0,9 20-1,-5-15-8,5 15 1,-6-18 4,6 18-1,-8-17-1,8 17-4,-10-17-6,3 10-6,7 7-4,-16-17-6,16 17-3,-21-10-4,9 6-2,12 4-4,-27 1 1,27-1-1,-34 10 5,14 0 6,1 2-6,0 1 4,0 3-1,3 1 1,-1 4 1,4-3 4,5 3-4,-1 0 2,2 2-3,4-3-3,2-3-2,5 2-1,1-7-1,6 4-3,-1-5-3,4-1-5,5-2-6,-1-5-10,2-3-17,2-1-5,4-4-7,-3-4-3,0 0-1,0-8 5,4 0 5,-2-4-3,-4-6 5,3-6 16,0-2 3,-5-2-1,0-4 4,-2 1-3,-2-1 2,1 1 3,-7 4 10,0 3 13,0 5 12,-5 1 12,0 1-2,-2 8 5,-2-1-2,3 4-7,-3 15-8,0-23-2,0 23-4,0 0-3,0 0-7,0 0 2,0 0 0,0 0-5,0 0 3,-33 32 2,29-12-2,-1 2 10,-2 5 8,3 3-9,1 1 0,-1 3-5,1-2 0,3 2-4,3-1 0,1 2-3,3-2 5,2 0-7,0-2-3,0-5 5,4-3-3,4-4-4,0 2 2,2-9-6,0 1-11,4-4-17,-1-2-8,1-7-5,-1 0-4,3 0-5,-1-4 7,2-4-3,-5-2 8,4-1 0,-2-2 6,-1-6 0,0 0 5,-1-4 1,-7 4 5,1-2 1,-3 0 8,-3 2 3,-2 3 14,1 1 4,-1 0 8,-1 4 7,-6 11-1,6-19-9,-6 19 2,6-16-6,-6 16-3,0 0 1,0 0-3,0 0 2,0 0 10,0 0-7,0 0 1,0 0 4,-18 57-6,18-40-1,-2 0 3,2-17-3,4 33-1,-1-16-4,1-2 1,1-1-3,3-1-26,0 0-30,0-5-45,3-1-50,-11-7-57,21 7-48,-10-8-69,-11 1-121,22-8-61,-11-1-133,-11 9-130</inkml:trace>
  <inkml:trace contextRef="#ctx0" brushRef="#br1" timeOffset="96567.0704">10473 7350 1752,'-6'-19'1,"6"19"-1,-10-11 8,10 11 16,-12-10 14,12 10 8,-18-5 6,18 5 3,-19-3 2,19 3 1,0 0-3,-28 6-6,28-6-3,-14 5-1,14-5-3,-12 10-3,12-10-2,-6 12-5,6-12 1,0 0-3,0 0-4,0 0 0,16 22-3,-16-22-4,15 6 0,-15-6-1,19 0-2,-19 0 1,0 0-4,25-9 0,-25 9-3,17-14 1,-10 7 0,-7 7 6,12-18 12,-12 18 7,4-16 5,-4 16-6,0 0-8,-2-21-4,2 21-12,0 0-28,-20-8-44,20 8-55,0 0-47,0 0-54,-37 17-109,29-8-135,-1 3-76,2 1-41</inkml:trace>
  <inkml:trace contextRef="#ctx0" brushRef="#br1" timeOffset="97501.2698">10508 7618 1626,'0'0'94,"0"0"-3,0 0 8,0 0 29,0 0 17,0 0 2,0 0 10,0 0-13,0 0-14,0 0-11,0 0-16,0 0-8,0 0 0,0 0-13,0 0-7,28 6-8,-20 8-11,-2-1-3,1 5-1,-3-1-12,-4 4-6,6-3 0,-6 3-6,0-3-2,-6 0-6,6-18 8,0 31-7,0-31-2,6 23-12,-6-23-9,2 20-10,-2-20-9,9 9-15,-9-9-8,0 0-8,29-4-6,-29 4-1,27-18-7,-12 7 1,1-4-4,0-2 9,0-2 4,3-4 8,-3-3 3,1 4 9,-6-2 9,1 4 21,-1 1 17,1 0 17,-7 2 9,1 5 15,1-2 5,-7 14-1,7-20-1,-7 20-6,3-12-12,-3 12 2,0 0-2,0 0-7,0 0 5,0 0 4,0 0 8,0 0 1,-28 29-3,22-15 0,0 1-2,5 2-5,1-17-7,0 34 6,5-17-7,-1 1 3,1 0-6,5-1-1,4 0-5,0-2-3,1-2-3,1-4-19,4 0-7,-2-2-12,2-6-14,-1 0-2,-19-1-5,40-7-7,-20 3 4,1-7 8,-1-2-3,0 0 7,-1-3 1,-2-2 6,-3-1 3,-3-3 0,-1 3 4,0-1 11,-5 2 11,-1 1 10,-3 2 6,-1 15 1,5-27-3,-5 27-4,0-20-5,0 20 1,0 0-3,0 0 0,-6-20 1,6 20-2,0 0 2,0 0 3,0 0 0,0 0 5,-16 42 6,16-42 0,-3 32 1,3-15 2,0 3 2,0-2 0,5 5-8,0-7 0,4 6 8,-2-5-9,3 3 0,2-3-1,3-2-6,-1-4 1,2-2-6,0 0-10,3-3-4,2-1-14,0-5-9,0 0-4,4-5-3,2-3 1,-2-1 3,2-5 6,-2-3 3,0 0 1,-5-5 2,0-2 5,-1-3-4,-4 3 8,-4-5 5,-2 4 4,-2 1 4,-2-2 2,-1 8 9,0-1 3,-4 2 5,2 1-8,-2 16 5,3-25-8,-3 25 1,-3-16-5,3 16 0,0 0 2,0 0-6,0 0 5,0 0-2,0 0 3,0 0 0,0 0-1,0 0 1,-4 62 1,8-45-3,3 4 2,-4 0 1,3 1-4,1 0 6,-5-4-6,2 2 3,-3-3 5,4 0-6,-5-1 3,0-16-4,-12 29-20,0-18-53,1-1-51,-6-3-53,0-1-60,-2-6-96,-2 0-146,-1-6-20,2 0-96,-1-5-95</inkml:trace>
  <inkml:trace contextRef="#ctx0" brushRef="#br1" timeOffset="97829.0861">11205 7333 1626,'0'0'106,"-7"-20"10,7 20 11,-5-13 22,5 13 11,0 0 18,-7-11 7,7 11-18,0 0-20,0 0-16,0 0-11,0 0-14,0 0-5,0 0-14,0 0-15,0 0-2,0 0-18,0 0-21,0 0-22,-24 31-18,24-31-14,0 0-17,0 0-18,0 0-21,24 26-24,-24-26-17,17 4-10,-17-4-4,0 0 6,28-5 9,-28 5 11,20-9 7,-20 9 13,23-13 18,-16 3 9,-7 10 20,16-17 31,-12 10 29,-2 0 6,-2 7-7,0 0-1,0 0-2,-6-22-1,6 22-5,0 0-6,0 0-21,0 0-39,0 0-51,0 0-53,-33 22-100,31-13-363,2-9-121</inkml:trace>
  <inkml:trace contextRef="#ctx0" brushRef="#br1" timeOffset="98103.0408">11812 7483 1810,'0'0'109,"17"-2"-5,-17 2-3,0 0-3,27 0 4,-27 0 12,0 0 0,0 0-6,21 2-11,-21-2 8,8 7 26,-8-7-21,7 17-5,-7-17-10,4 22-6,-2-6-5,-2 2-9,3 0-7,-3 3-6,1 0-4,-1-1-4,2 1-10,-2 1-5,2-4-6,-1 3-22,2-4-41,0-1-40,-3-3-47,2-2-46,-2-11-66,2 15-59,-2-15-120,0 0-95,0 0 16,0 0-66,0 0-55</inkml:trace>
  <inkml:trace contextRef="#ctx0" brushRef="#br1" timeOffset="98284.6245">11928 7336 1703,'-1'-21'93,"1"21"-4,-2-15 4,2 15 7,0 0-2,0 0-9,0 0-10,-2-18-12,2 18-9,0 0-8,0 0-20,0 0-44,0 0-50,0 0-65,0 0-66,0 0-136,32 14-287,-32-14-116</inkml:trace>
  <inkml:trace contextRef="#ctx0" brushRef="#br1" timeOffset="98733.2182">12297 7331 1771,'0'0'79,"7"-18"-3,-7 18 15,0 0 18,0-17 15,0 17 7,0 0-5,0 0-13,0 0-16,0 0-11,0 0-9,0 0-7,0 0-3,0 0-5,0 0-6,0 0-7,-26 39-4,22-20 1,-1 4 13,0 3-5,3 0-6,-2 2-2,0 0-4,2 1-7,0-1-7,-1-3-2,1 2 1,0-6-5,2-2-1,-2-4-5,2-15 3,0 25 1,0-25-15,4 12-4,-4-12-7,0 0-15,0 0-9,0 0-1,0 0 6,36-24-2,-25 13-1,0-2 8,1-2-2,4 0-2,-3 3 5,5-2 1,-5 5 6,1 1-5,3 0 1,-1 4 3,0 4 0,-16 0 2,27 0 2,-11 7 5,-3-2 9,-2 5 5,1 1 9,-4 2 1,-4-4 1,-4-9 0,3 28-2,-3-28 2,-6 22-3,-1-9-1,-5-3 0,-1 0-5,2-2 1,-5 0 4,1-5-9,15-3 4,-27 2-11,27-2-10,-29-5-17,14-3-17,0 0-27,2-4-29,3 2-25,2-6-37,2 3-48,0-4-34,1-1-93,5 1-117,3 2-179,2-2-128</inkml:trace>
  <inkml:trace contextRef="#ctx0" brushRef="#br1" timeOffset="99018.1221">12626 7352 1748,'0'0'58,"21"-10"6,-10 7 12,-11 3 23,14-11 30,-14 11 27,15-8 43,-15 8-4,13-7 2,-13 7-3,0 0-9,12-11-20,-12 11-13,0 0-15,0 0-16,0 0-9,0 0-7,0 0-7,10 29-5,-10-14-6,0-15-2,-3 37-2,1-11-3,-1 1-9,1 1-8,0 3-4,0-1-5,1 1-6,-1-1-4,2 0-7,-2-1-3,2-3-8,0-2-28,0-4-42,0-3-37,2 0-33,-2-17-29,2 24-58,-2-24-73,7 11-58,-7-11-58,0 0-109,16-7-47,-16 7-280,0 0-312</inkml:trace>
  <inkml:trace contextRef="#ctx0" brushRef="#br1" timeOffset="99383.0657">12904 7636 2162,'0'0'-45,"0"0"8,0 0 16,24-2 25,-24 2 36,0 0 40,0 0 28,0 0 11,25 4-2,-25-4-8,0 0-5,27-2-7,-27 2-11,26-4-5,-12 0-9,4-1-12,-5-2 1,5 2-3,-1-3-11,-2 1-1,-2-3-4,4 1-6,-5-1-3,3 0-4,-4-1-1,2 1-3,-6 1-2,-7 9 4,15-17-19,-15 17 2,10-15-2,-10 15 4,0 0-10,0 0-2,0 0 4,-22-17-5,22 17 2,0 0 0,-32 11-1,32-11-4,-23 18 8,12-4 6,3 1 4,0 2 9,3 0-2,1 3 9,4-2-18,2 5 11,2-5 4,3 3-7,5-2 0,-1 0-5,3-2 0,1-3-3,3-1-20,0-4-33,0-1-55,-1-4-73,2-4-96,-19 0-165,31-6-126,-17 0 70,-14 6-136,18-19-119</inkml:trace>
  <inkml:trace contextRef="#ctx0" brushRef="#br1" timeOffset="101692.2347">1626 8736 564,'0'0'4,"-9"-16"20,9 16-5,-6-15 15,6 15 6,-5-17 0,5 17 8,-2-20 8,2 20-1,0-22 4,0 22 10,-2-23-4,2 23 9,-2-27 1,2 27 17,-2-24 6,2 24 2,-2-24-3,2 24 3,-2-20-3,2 20-7,-4-17-10,4 17-9,0 0-9,-4-14-6,4 14-2,0 0-8,0 0-3,0 0-3,0 0-6,-24 32 0,19-18-3,2 3-4,-5 2 0,5 3-3,-4 6-5,4 0 2,-2 1-2,3 0-2,-2-1-1,2 1-1,-3-2-5,3-1 4,0-7-3,2-1-4,-2 2 2,-1-5 1,3-15 2,-1 25 7,1-25-2,0 15 0,0-15-1,0 0-4,0 0-3,0 0-1,0 0-3,0 0-7,0 0-1,21-53-2,-14 36 0,1-1 3,3 0-5,-1 1 2,4 2 0,0-3-3,2 5 3,2 1 0,1 1-2,-1 4 2,2-1-3,-4 3 1,4 5 2,-20 0 1,33 5-1,-15-2 1,-2 5 0,-2 2 1,-2 1 2,-2 2 1,-2 3-4,-3-1 2,-1 2 0,-4-1 2,0-16-1,-6 32-1,0-19 2,-5 0 0,-3 1 0,0-3 2,-2-3-1,-1-3-3,0-1-3,-2-4 1,19 0-9,-36-6 1,16-4-12,4 2-13,-1-6-21,4 2-15,0-6-20,5 2-26,4 0-13,1 0-7,3 16-10,7-31-10,-1 16-19,2 3-333,3 1-16</inkml:trace>
  <inkml:trace contextRef="#ctx0" brushRef="#br1" timeOffset="102235.2343">1863 8681 1304,'0'0'-33,"18"0"35,-18 0 33,17 1 30,-17-1 28,0 0 16,0 0 7,26-4 7,-26 4 1,0 0-2,0 0-7,19-2-15,-19 2-12,0 0-9,0 0-11,0 0-3,15 12-6,-15-12-5,6 15-7,-6-15-4,9 22-5,-4-9 0,1 2-4,0-3-3,2 3-1,1-3-4,2 2-1,-1-1-1,3-1-3,-1-3-1,6-2-5,-4 0 2,3-4-3,2-3 0,-19 0-4,37-5-1,-21-1 0,1-1-1,1-4-2,0-2 2,-3 0-3,0-2 2,-1-2-4,0 1 0,-6 1 1,0 3 7,-2 0 3,1 0 2,-7 12-3,8-15 0,-8 15-5,0 0 3,0 0-4,0 0-1,0 0-1,0 0 1,-27 34 0,15-5-1,-6 3 2,-3 10 0,-7 22-1,-4 2 4,1 3-4,-1 1 0,-1-2 1,2 1 1,0-5-3,-1-5 2,0-2 0,7-16-1,-1-7-6,3-5 7,0-2 0,0-7-1,4-4 2,-2-4-2,1-4 4,2-4 3,0-6-8,18 2 2,-33-15-2,17-2 2,6-2-4,2-3-1,4-5-2,2-1 0,4-2 4,2 2-4,6-4-3,3-1 3,4 2 0,1 3-7,6 2-17,1 2-24,1 2-24,4 5-23,-1 2-30,3 1-34,2 4-37,2-1-42,-2 0-97,2 4-125,0 0-128,0-3-88</inkml:trace>
  <inkml:trace contextRef="#ctx0" brushRef="#br1" timeOffset="103235.1557">3022 8555 1699,'10'-15'29,"-3"-3"24,-5 4 22,-2 14 26,2-25 20,-2 25 13,0-20 5,0 20 10,0-17 5,0 17-12,0 0-14,0 0-14,-4-22-18,4 22-6,0 0-10,0 0 0,0 0-16,0 0 12,-27 48-13,22-25 3,-2-2-10,-1 6 0,1 4-13,-1 6-15,-1 1-4,1 1 1,-2 4-5,-2-4 2,2-2-13,2 0 8,-3-3-5,3-1-7,-1-9-10,3 2 0,-1-6-6,1-3-7,0-5-8,-2-1 1,8-11-1,-14 10 0,14-10-4,0 0-2,0 0-3,0 0 3,-31-34 1,27 20 4,-1-4 2,3 0 3,2 18 6,-2-35-5,4 19 5,0-4 3,0 4-2,5 0 2,-1 0 0,5 3 2,1 0 1,6-1-1,0 1 4,6 3 0,-1-1 7,5 4-8,0-1 5,9-1-1,-7 1-3,3 1 0,4-1-6,-4-1-2,-1 1-2,-4 0 2,1-3-1,1-3 3,-4 3-2,-3-3-2,-1-1 1,-4-2 1,-4 1 2,2-4-1,-3 3 3,-5-2 1,0 2 2,-4-1 3,1 1-1,-3 2 4,2 2 3,-4 1-2,0 12-1,0-19-3,0 19 1,-4-11 0,4 11 0,0 0 1,0 0 1,0 0 3,-32 29-3,24-13 2,-3 5 2,0 2-1,1 4 0,-2 3 0,-1 3 0,2 2 1,1-2 2,-1 0-2,5-1 1,-1-3-1,1-3 0,1-2 0,1-4 0,0-3 1,2 1 4,2-18 4,-4 22-1,4-22 2,0 0-1,0 0-2,10 10-2,-10-10 0,0 0-2,26-27 0,-13 12-3,1-1-3,4-3 1,-2 3-1,1-2-1,2 1 1,-2 2-2,3-1 1,-4 3 0,-1 4-4,-2-1 0,1 3 2,-1 2-1,0 5 1,-13 0 0,21 1-2,-13 5 2,1 1 0,-2 3 2,1 1 5,-4 4 0,2 1-5,1-1-1,-1 3 9,0-4-7,1 3 0,2-2 2,1 1-2,-2-4 2,2 1 1,4-4-1,-2 1 0,3-5-1,0-3 1,-15-2-4,29 0 2,-29 0-1,32-11-4,-17 3-4,0-1 6,-2-2-11,-1-4-3,2-3-1,-6 1-3,0-2 2,-2-1 7,1 4-3,-3 0 6,0 3 5,-4 0 1,3 3-4,-3 10 1,0 0 2,-9-15 1,9 15 0,0 0 0,0 0 2,0 0 3,-29 28 0,22-14 1,2 1 2,5 0 2,0 3-2,2-3-1,6 2-4,0 2-19,4-2-26,3-2-38,4-3-38,3-3-37,5-1-25,1-3-24,1-5-68,5-3-389,4-2-159</inkml:trace>
  <inkml:trace contextRef="#ctx0" brushRef="#br1" timeOffset="103924.2167">4516 8656 1795,'11'-12'-29,"-2"3"15,-1-1 25,-8 10 28,13-19 18,-9 9 8,-4 10 4,7-15 2,-7 15 3,8-17-2,-8 17 4,6-12-3,-6 12-9,0 0-10,0 0-3,0 0-7,0 0-3,-30-7-2,30 7-5,0 0-3,-34 17-3,22-7-2,2-1-3,-1-1 0,2 3-2,9-11-3,-8 20-2,8-20-2,-4 18 0,4-18-2,0 0 0,10 29-1,-2-20-2,1 3 1,0-3-1,1 1-3,0 1 2,0 1-2,-2-1-4,0 2 2,-2-2 1,1 4-3,-3-1 1,-4-14 1,0 25-1,0-25 0,-13 27 1,7-13-1,-4 0-2,-4-4 2,2-1-7,0 1 1,-2-2-2,0-4 0,-1 3 0,15-7-1,-24 4-3,24-4 3,-24-3 0,24 3 2,-18-8-2,18 8-1,-14-7 1,14 7-3,-13-7 3,13 7-3,0 0 1,0 0 3,0 0 0,0 0 3,0 0 1,0 0 0,0 0 3,0 0-2,0 0 1,0 0 1,29 48 0,-18-39 1,0-2 1,3 4 0,2-6 1,0 0-1,3-1-1,1 0 2,0-4 0,2-1-3,-1-2 0,2-4-1,-2-3 0,1 1 2,-4-4-3,2-3-1,-4-1-5,-1-2 1,0-2 1,0-3-3,0-4 0,-2 1-7,-3-4 1,3 2 0,-5 5 4,0 2 14,0 2 13,-4 3 3,0 3-2,-4 14-1,2-19-3,-2 19 3,0 0 7,0 0-4,0 0 10,0 0 15,0 0 4,0 0 5,-36 44 1,29-28 3,3 8 8,-2-1-4,4-4-2,-3 5-3,5-3-9,-2-1-9,4-2-3,-2 2-25,0-3-28,0-17-29,3 22-23,-3-22-30,4 13-49,-4-13-48,0 0-33,13-1-19,-13 1-43,0 0-68,14-36-40,-10 16-155,5-1-56</inkml:trace>
  <inkml:trace contextRef="#ctx0" brushRef="#br1" timeOffset="104101.0874">4874 8537 1528,'7'-26'33,"-5"6"20,-2 4 27,0 2 23,0 14 6,-5-19-10,5 19-10,0 0-14,-4-21-12,4 21-24,0 0-33,0 0-39,0 0-39,0 0-57,0 0-75,0 0-144,0 0-159,0 0-13</inkml:trace>
  <inkml:trace contextRef="#ctx0" brushRef="#br1" timeOffset="104738.7934">4914 8617 1393,'0'0'65,"0"0"12,-2 21 8,2-21 19,0 0 8,-3 15 3,3-15-3,0 0-11,0 0-13,0 0-6,0 0-8,14 14-5,-14-14-9,0 0-6,25 1-5,-25-1-7,26-1-3,-26 1-3,26-3-4,-7 0-11,-19 3-1,33-5-2,-16 2-7,-2-1 1,-15 4-6,30-7 6,-18 1-4,-12 6 4,24-5 0,-24 5 4,17-6 8,-17 6-3,0 0-10,16-2 5,-16 2-3,0 0 1,0 0-2,0 0 0,0 0-4,-8 34 2,8-34-3,-17 25 1,5-6-1,-1 0-14,-4 6-2,-3 0 2,4-1 3,-4 1-2,2-2 2,1-4-1,1 1 0,2-4-4,2 2-2,1-5-1,-1-4-1,12-9 4,-12 15-3,12-15-3,0 0 0,-12 3 2,12-3-2,0 0 2,0 0-1,0 0 0,0 0 3,24-40 1,-24 40-2,14-12 6,-14 12 6,15-12 1,-15 12 4,14-2-1,-14 2 5,0 0-1,0 0 0,30 15 1,-24-4-2,5 0 0,-2 0 2,1 1-2,1 0-1,1 0 0,2-2 0,0 0 1,1-1-2,0-1 2,2-3-2,-1-3-1,-16-2 2,34-2-4,-20-1 0,4-3-2,-3-2-6,-2 0 4,1-9-3,1 2-1,-2-4-2,-1-2 0,-2 0-1,0 0 2,-2-1 1,1 0-2,-2 1 6,-3 2 11,0 4 5,-2 3 5,-2 12-2,2-22-2,-2 22 1,0 0 1,0 0 8,-12-16 9,12 16 3,0 0 2,0 0 5,-24 29 3,24-29-6,-10 29-4,9-12 8,-1 0-17,2 0 4,2 2-3,-1 0-10,5-2-19,0 0-29,2-3-34,1-1-48,4 1-55,1-5-41,4-2-52,-4-2-102,5-2-113,3-3-141,-2 0-112</inkml:trace>
  <inkml:trace contextRef="#ctx0" brushRef="#br1" timeOffset="105364.7817">5994 8802 1674,'9'-10'5,"-9"10"15,11-15 23,-11 15 28,6-12 21,-6 12 16,0 0 7,2-22-1,-2 22-3,0 0-4,-2-23-1,2 23-3,0 0 4,-8-22-11,8 22 2,-9-10-7,9 10-8,-16-7-6,16 7-2,-23-3 11,23 3-3,-29 5-11,15 2-12,-1 1-5,0 2-18,0 6-5,1-1 4,3 4-7,2 0-2,0 1-4,6-2-6,0 1-17,3 1-8,3 0-10,-1-5-12,2 0 0,0-1 1,2-2-2,3-1 3,-2-5-1,3-1 2,-10-5-1,16 3 1,-16-3 2,24-8 0,-9 0 0,-2-3-4,4-5 4,-1 0 3,0-4 1,2-1 2,2-2 1,-3 5 4,-1 1 0,0 0 3,-2 2 1,-1-1 0,0 5 2,-3-2 1,1 6-1,-1 4 2,-10 3 3,18-3 0,-18 3 5,12 12-1,-12-12 5,12 25 1,-10-9 4,0 7 6,0 4 4,-2 5 2,-4 7-1,0 10 5,-4 1-7,2 4 2,-2 1-1,-3-1 0,6-1-4,-1-5 2,2-4-7,0-3 3,1-3-2,3-4-3,0-6 1,0 1-1,3-3-10,1-4-4,1-5-15,2-2-8,4-3-11,-2-3-14,1-5-9,2-2-5,-12-2-2,26-8-7,-11-2-9,0-5 7,0-2 11,-1-3 17,0-2 25,-6 0 20,-4-1 14,-4 1 15,0 2 7,-6-3 3,-5 4 4,-2 0-1,-1-1-7,-4 5-2,1 1-2,3 0-4,1 5-2,-1 0-20,5-2-43,-1 4-44,-2 3-68,3-2-47,9 6-90,-16-10-162,10 7-215,6 3-163</inkml:trace>
  <inkml:trace contextRef="#ctx0" brushRef="#br1" timeOffset="106100.8046">7308 8768 1676,'0'0'-97,"1"-21"27,-1 21 24,3-22 24,-3 22 28,2-20 18,-2 20 26,2-17 21,-2 17 13,0-17 12,0 17 3,0 0 2,0-22-1,0 22-8,0 0-7,0 0-12,-4-17-5,4 17-3,0 0-1,0 0 5,0 0-5,0 0-1,-23 36-4,23-36-4,-9 33-3,5-12-4,2 2-4,-3 4-2,4 0-5,-3 5-4,4-2-1,-2-2-6,2 1-1,0 0-5,0-5 2,0-1-3,2-2-2,-2-4 0,0 1-1,0-18 1,2 25 6,-2-25-1,2 12 0,-2-12-6,0 0-1,0 0-2,0 0-4,0 0 2,0 0-3,36-31-1,-28 14 4,5 2-1,-1-2-6,2 3 0,-2-1-1,-2 1 2,1 1 0,-2 1-2,-1 3 3,-8 9-9,13-15 1,-13 15 1,12-14 0,-12 14-5,8-8 3,-8 8 0,0 0-6,0 0-8,0 0-12,0 0-18,0 0-23,0 0-23,0 0-28,0 0-29,0 0-29,0 0-29,22 10-34,-22-10-102,0 0-325,0 0-163</inkml:trace>
  <inkml:trace contextRef="#ctx0" brushRef="#br1" timeOffset="106990.9473">7208 8857 1712,'0'0'-47,"-12"-8"24,12 8 25,-15-7 25,15 7 31,-12-10 19,12 10 5,0 0-5,0 0-4,-11-11-5,11 11-7,0 0-1,0 0-6,0 0-4,46-14-5,-27 13-5,2-1-4,7 0-5,6-1 0,-1 1-5,10-3-2,1 1-3,-2-1-3,0-1-2,1-1-7,-4-1 1,-5-1-6,-2-1-1,-7 0-2,0-3-1,-6 0-4,1-1 1,-4-1 0,-3-2-1,0 2 2,-2-4-1,-1 1-2,-2 3 4,0 0 1,0 2 0,-4-2 13,-4 15 5,8-22 3,-8 22-2,5-18-2,-5 18-5,5-10 1,-5 10 2,0 0-3,0 0 3,0 0 6,0 0 4,0 0 6,0 0 1,-28 54-1,20-32 3,-1 1-4,-2 6-1,0 2 1,0-1-6,0 4-1,3 0-2,0-1-1,2-7-1,0 1-3,4-2-1,-2-3 2,1-2-1,2-5-4,1-15 7,-2 25 9,2-25-2,0 0-4,3 17-6,-3-17-1,0 0 0,0 0 4,0 0-8,44-24-4,-29 10 4,4-1-5,-1-3-4,6-1-6,-1 1 0,3 0-1,0-1 0,-6 6 1,2 2-1,-1 0-3,-3 3-3,0 1 3,-4 4 0,-14 3 5,24 0-7,-24 0 4,17 11 0,-9-1 3,-3 1-3,-5-11 4,10 29-2,-5-14 2,-1 0 1,0 2 1,2-2 5,0-1-5,-1 1 0,3-4 0,3 0 2,-3 0 0,-8-11-1,23 9 2,-10-8-1,-13-1 0,29 0-4,-11-4 4,-1-2-7,2-5-2,0 0-2,3-2 1,-6-3-1,2 1-4,0-3-2,-3-1-5,-3-2-2,2 1 3,-4 0 3,0 2-2,-4 3 7,0 0 3,-6 15-1,3-19 1,-3 19 3,0 0 5,0 0 6,0 0 4,0 0 4,0 0 3,0 0 0,0 0-1,0 0 2,-33 38-1,33-23-3,0-15 3,4 33-2,1-17-4,2 2-13,6-2-37,2-2-36,0 1-48,5-3-52,6-2-48,-2-6-81,3-1-120,3-3-235,2-3-154</inkml:trace>
  <inkml:trace contextRef="#ctx0" brushRef="#br1" timeOffset="108110.4834">9350 8483 1885,'0'0'0,"-7"-15"2,7 15 39,-10-18 35,10 18 25,-11-14 10,11 14 0,-9-9-11,9 9-13,0 0-1,0 0 2,0 0 0,0 0 3,0 0-2,-34 26-5,29-11-19,-2 2-1,-2 5-9,1 2-5,3 2-5,-6 3-4,1 5-4,4-1 0,-2 2-6,0-1-6,1-5-6,2-3-14,-1 1-10,2-5-6,0-2 0,0-4-2,1-2 0,3-14 0,-4 21-9,4-21-1,0 0-1,0 0-1,0 0-2,0 0-2,0 0 1,47-30 1,-28 15 3,-2-1 2,7-3 3,-5 1 0,2 4 7,-2 1-3,2-1-1,-3 3 5,1 2 5,-4 2 2,1 3-1,-16 4 7,25 0 3,-25 0 0,22 6 1,-12 2 1,0 2 2,-3 1-1,-7-11-2,5 21 1,-5-21 3,-4 24-3,-4-10-1,-1-3-2,-2 1 0,-2-1 1,-4-1 0,2-1-3,-3-5 2,3 0-1,-7-2 1,22-2-1,-34-2 2,16 1 0,2-4 1,0 0 11,16 5 8,-25-9 10,15 7 0,10 2 2,-20-8-8,20 8 1,0 0-9,-16-5 0,16 5-3,0 0 0,0 0-1,0 0 1,0 0-2,0 0-5,34 35 3,-19-28-7,1 3 0,6-1 1,-2-2-7,6 0-4,-1-1-4,2-2-2,-2-4 1,5 0 0,-1-4 1,-2-2-1,5-5 1,1-3 20,-2-1-12,-1-6 9,3-4-2,-2-5-11,2-4-8,-4-5-2,-3 1-1,-1-1 1,-4-2 4,-4 0 3,-2 7 4,-4 2 14,-3 6 10,-4 0 7,1 2 7,-3 5 1,-2 1-5,0 18-4,-2-22-5,2 22 1,-13-8 0,13 8-2,0 0 3,0 0 9,-34 25-2,23-8-1,1 3 0,2 3-1,-1 2 1,2 1 0,1 4-18,5 1 0,1-1-3,1 3 4,1 3-4,4-2 0,3-2 9,-1-3-13,4-4 2,-2-2 5,3-2-7,2-6-2,-1-1-4,-1-6-8,2 1-9,2-6-1,-17-3-4,32-3-1,-16-6-5,4 2 9,-1-6-8,-4-3 0,5 1 5,-5-2-3,-2-2 2,1 2 1,-5-2 4,0 4 11,-2 1-3,-2 1 3,-5 13 4,10-19 6,-10 19-10,5-14 0,-5 14 3,0 0 0,0 0-2,0 0 3,0 0-1,0 0 4,0 0-3,0 0 3,-2 46 1,4-31 4,3 1-3,-3 1 2,4 0-1,-1 0 0,2-2-3,3-1-2,-2 1-6,5-4-5,-3-1-6,5-2-2,1-4-6,-1-2 2,-15-2 3,34-2 6,-14-6-4,1 1 5,1-7-3,-2 0 5,-1-2-1,-3-3 2,-1 0 3,-8 0 4,-3-1 2,-2 3-3,-2 17 3,-11-30-1,-1 15 0,-3 4 0,-3 0-2,1 4 7,-2 3-11,1 2-16,2 2-22,-2 2-33,4 2-32,14-4-32,-24 18-39,16-10-26,5 2-29,3-10-80,-2 19-78,4-8-203,3 1-100</inkml:trace>
  <inkml:trace contextRef="#ctx0" brushRef="#br1" timeOffset="108794.1517">10716 8673 1626,'12'-17'63,"-8"7"3,-4 10 16,7-15 27,-7 15 9,0-17-5,0 17 1,0 0-8,-9-20-10,9 20-11,-14-5 1,14 5 1,0 0-3,-37 7 2,23 3-5,-4 1-1,3 4-8,-3 2-8,4 5 12,0-3-7,4 7 0,1-1-7,1 2-3,4-1-10,4 1-15,2-1 5,2 1-16,4-5-11,-1-3-16,5 1-11,1-6-9,0-5-12,2-3-14,1-5-7,-16-1 3,34-2-1,-11-9-4,-1-2 7,3-6 4,-4-4 4,4 0 4,1-12 6,-2-2 3,1-3 4,7-15 0,-3-3 3,-8 9 3,0 6 16,-6 2 11,-1 5 14,-3 6 2,-6 1 7,4 6 4,-3 1 1,-1 4-12,-3 5 3,-2 13-4,0 0 9,0 0 4,0 0-6,0 0 13,0 0 18,0 0 12,-27 41-7,21-15-7,-1-2-3,1 3-9,-2 1-1,0 5-3,3 0-5,1-4-2,-1 0-7,1 2 1,4-4-14,-5-2 9,5-3-14,0-3-17,0 0-1,0-19-8,2 25 1,-2-25-6,7 14-5,-7-14-6,0 0-2,19 0-12,-19 0-5,28-16-13,-12 5-6,2-5-8,9 1 8,-2-4 5,0 2 9,-3 2 17,-4 0 31,0 3 27,-5 0 16,-1 3 1,-3 0-4,-9 9-4,8-11 0,-8 11 5,0 0-1,0 0 3,0 0-6,0 0 5,0 0 1,-54 18 5,46-7-11,1 1 10,0 0-5,0 3-11,7-15 10,0 32 1,2-16-8,6-1 3,3 2-26,-1-2 2,11 1-10,-3-1-19,2-4-27,0-2-38,3 1-51,0-2-76,-6-6-82,4-2-183,-4 0-55,-17 0 70,37-7-65,-20 4-34</inkml:trace>
  <inkml:trace contextRef="#ctx0" brushRef="#br0" timeOffset="178187.2673">17492 2151 299,'0'0'85,"0"0"-33,0 0-17,0 0-7,0 0 1,0 0-1,0 0 2,0 0-7,0 0 1,14 4 2,-14-4-4,0 0-1,0 0 4,0 0-4,0 0 0,0 0-4,0 0 1,0 0-1,0 0 0,0 0-3,0 0-2,0 0 1,0 0 2,0 0-7,0 0 3,0 0 1,0 0-1,0 0 4,0 0-1,0 0-1,0 0 1,0 0 2,0 0 3,0 0-9,0 0 4,0 0 7,0 0-6,0 0 2,0 0 0,0 0-1,0 0 2,0 0-2,0 0 1,0 0 1,0 0-1,0 0-5,0 0-8,0 0 5,8 9 3,-8-9-3,0 0-2,0 0 8,0 0-4,0 0 4,0 0 9,0 0-9,0 0 3,0 0 5,0 0 4,0 0-2,0 0-1,0 0-2,0 0 3,0 0-4,0 0 4,0 0-8,0 0-4,0 0 1,0 0 2,0 0-2,0 0 1,0 0-3,0 0-1,0 0-1,0 0-2,0 0 11,0 0-5,0 0-9,0 0 6,0 0 6,0 0-3,0 0 1,0 0 0,0 0-3,0 0-1,0 0 3,0 0-3,0 0 1,0 0 0,0 0-3,0 0-2,0 0 0,0 0-2,0 0-1,0 0 1,0 0 2,0 0-9,0 0 8,0 0-9,0 0 7,0 0-2,0 0 8,0 0-8,0 0-1,0 0-2,0 0 1,0 0 2,0 0-3,0 0 5,0 0 0,0 0-4,18 2 7,-18-2-3,0 0 0,0 0 2,0 0 0,0 0 1,0 0 1,0 0-9,0 0 6,0 0 4,0 0-4,0 0 0,0 0 0,0 0 0,0 0-5,0 0-1,0 0 0,0 0 4,0 0 1,0 0-2,0 0 4,0 0-6,0 0 1,0 0 5,0 0-2,0 0-1,0 0-2,0 0 1,0 0-2,0 0 2,0 0 1,0 0 0,0 0-3,0 0 0,0 0 3,0 0-3,0 0 2,0 0 0,0 0-2,0 0 2,0 0-4,0 0 3,0 0 0,0 0-1,0 0 0,0 0 2,0 0-2,0 0 0,0 0 1,0 0 0,0 0 1,0 0 0,0 0-3,0 0 2,0 0 1,0 0-4,0 0 2,0 0 1,0 0 0,0 0 4,0 0-3,0 0-2,0 0 2,0 0-1,0 0 1,0 0 2,0 0-5,0 0 4,0 0 2,0 0 0,0 0 0,0 0 1,0 0-4,0 0 2,0 0-5,0 0 3,0 0-5,0 0-2,0 0-3,0 0-1,0 0-3,0 0-2,0 0-8,0 0-14,0 0-13,0 0-18,0 0-21,0 0-18,0 0-40,0 0-91,0 0-214,0 0 42</inkml:trace>
  <inkml:trace contextRef="#ctx0" brushRef="#br0" timeOffset="180210.3562">17100 1995 1154,'0'0'-44,"0"0"6,0 0 8,12-10 8,-12 10 16,0 0 12,0 0 9,0 0 12,0 0 6,0 0 9,0 0-2,0 0 3,15-6 11,-15 6-4,0 0 8,0 0 7,0 0 0,0 0 2,0 0-2,0 0-6,13-8-9,-13 8 5,0 0-1,0 0 1,0 0 2,7-11-1,-7 11 1,0 0 0,0 0-3,0 0 0,0 0-1,8-13-5,-8 13 2,0 0-2,0 0 0,0 0-4,0 0 4,0 0-3,6-13-1,-6 13-3,0 0 0,0 0-2,0 0-4,0 0-5,0 0-2,0 0-4,0 0-6,0 0-2,0 0 1,0 0 3,0 0 5,0 0 3,0 0 1,12 42-2,-9-23 1,-3 2 2,1 3 5,2 3-7,0 1 8,-1 0-10,1 4 0,0-3 2,1 2-2,-2 1-1,0-1 8,0 0-5,-2-3 1,2-2-9,0 3 3,0-3 3,-2-6-9,0 1-2,2-1-1,-2-5-6,0-15 6,0 26 0,2-14-10,-2-12-16,0 19-27,0-19-32,0 0-39,0 0-42,0 0-41,0 0-28,-10 8-30,10-8-42,0 0-120,0 0-225,0 0-136</inkml:trace>
  <inkml:trace contextRef="#ctx0" brushRef="#br0" timeOffset="180674.3613">17581 2088 1691,'6'-15'-55,"-6"15"11,6-13 17,-6 13 16,0 0 22,6-20 18,-6 20 15,0 0 10,4-15 9,-4 15-2,0 0 8,0 0 4,7-13 3,-7 13-1,0 0-3,0 0-6,0 0-9,0 0-5,0 0-4,0 0 1,0 0 4,-43 20-5,31-8 9,-3 4-3,3-1-9,-2 4 0,4 0-1,0 2-4,4 1-4,-2 3-2,6 0-6,2-1-1,7 0-3,0 2-3,0-4-3,8 6-1,3-3 2,3-4-7,-2-5 0,0 1-2,2-5-8,2-2 5,-4-3-4,-1-3-3,-1-4 1,-17 0-2,37-7-7,-20-2 1,-2-4 3,0-2-4,-3-6 2,-2 0-1,-5-4 2,-2 1 0,-6-3 3,-2-1 2,-5-5 4,-2 3 2,-7-1 0,0 3-1,-2-1-1,-1 5 1,2 0-8,2 7-1,-1 2-30,7 6-35,-3 2-30,15 7-37,-19 0-31,19 0-47,0 0-109,-10 18-169,10-18-34,0 0-30</inkml:trace>
  <inkml:trace contextRef="#ctx0" brushRef="#br0" timeOffset="180996.2226">18150 2169 1466,'1'-20'57,"-1"20"6,6-14 9,-6 14 21,0 0 20,2-16 15,-2 16-1,0 0-11,0 0-15,0 0-13,6-16-11,-6 16 1,0 0 10,0 0-4,0 0-1,0 0-3,0 0-4,0 59-5,-2-40-9,2 2-3,-2 4-8,0 0-2,0 1-2,0 3-8,2-2-5,-4-1 2,4 1-7,0-5-4,0 2-9,4-4-29,-4-1-29,-4 1-32,4-20-31,0 28-26,-1-14-33,1-14-18,1 21-28,3-17-48,-4-4-105,0 0-306,0 0-164</inkml:trace>
  <inkml:trace contextRef="#ctx0" brushRef="#br0" timeOffset="181215.4605">18491 2126 1936,'9'-12'36,"-9"12"31,10-15 40,-10 15 36,9-11 19,-9 11 9,0 0 0,10-10-14,-10 10-17,0 0-14,0 0-14,0 0-12,0 0-1,0 0-5,15 25-9,-13-7-6,1 6-8,3 5 1,0 7-5,2 4-37,3 8-44,2 5-74,-1 19-85,3 1-101,-12-10-191,-4-8-137,-11 19 106,-7-6-155,-7-7-147</inkml:trace>
  <inkml:trace contextRef="#ctx0" brushRef="#br0" timeOffset="185779.6326">19514 2042 674,'0'0'111,"0"0"-43,-2-26-6,2 26-1,0 0 8,0 0-5,0 0-10,0 0 2,0 0 0,4-16-1,-4 16 0,0 0 0,0 0-2,0 0-2,0 0-4,0 0 10,7-15-5,-7 15 1,0 0 1,0 0 1,0 0 2,0 0-6,0 0 5,0 0-4,4-14 1,-4 14-3,0 0 0,0 0-6,0 0 0,0 0-4,0 0-3,0 0-5,0 0-5,0 0-3,0 0 1,0 0-1,0 0 3,0 0 1,-30 58 6,17-36-1,-1 7 6,-6 7 2,0 3 7,-4 2-7,3 0 0,-1 2-4,2 1-3,-10 13-2,7-7-3,3-9-4,2 1-2,0 0-2,4-8-1,1 1-4,2-2-1,0-3-5,1-4-31,2-2-29,0-3-30,-2 0-30,2-6-43,2 0-43,-2-5-55,-1-3-116,0-2-277,9-5-142</inkml:trace>
  <inkml:trace contextRef="#ctx0" brushRef="#br0" timeOffset="187199.8073">19796 2555 1594,'0'0'-117,"0"0"11,0 0 10,0 0 11,0 0 13,0 0 15,0 0 8,2 15 8,-2-15 6,0 0 7,0 0 10,0 0 1,0 0 6,0 0 5,0 0 3,0 0 4,0 0 4,10 10 5,-10-10 15,0 0-8,0 0 12,0 0 1,0 0 5,0 0 3,0 0-3,0 0 0,0 0-4,0 0 4,0 0-5,0 0-3,0 0 2,0 0-2,0 0-10,0 0 5,0 0-7,0 0 2,0 0 2,0 0-5,0 0-1,0 0-5,0 0 4,0 0 1,0 0-8,0 0 3,0 0 1,0 0-3,0 0-1,0 0 1,0 0-4,0 0 6,11 8-5,-11-8-3,0 0 2,0 0-1,0 0-2,0 0 1,0 0-5,0 0 4,0 0 1,0 0-1,0 0 1,0 0 4,0 0-8,0 0 4,0 0-6,0 0-14,0 0-9,0 0-10,0 0-30,0 0-48,0 0-97,0 0-125,0 0 147</inkml:trace>
  <inkml:trace contextRef="#ctx0" brushRef="#br0" timeOffset="189280.0768">19826 2472 864,'0'0'-28,"0"0"5,0 0 1,0 0 7,0 0 4,0 0 3,0 0 9,0 0-3,0 0-1,0 0 1,0 0 0,0 0 4,0 0 3,0 0 3,0 0 5,0 0 0,0 0 5,0 0 1,0 0-2,0 0 4,0 0 2,0 0 0,0 0-2,0 0 1,0 0 1,0 0 1,0 0 3,0 0 1,0 0 3,0 0-4,0 0 0,0 0 1,0 0-7,0 0 0,0 0 1,-10 48-7,10-48 5,0 0-8,0 0 0,0 0 8,-14 7 2,14-7-9,0 0 12,0 0-4,0 0-4,0 0 3,0 0 0,0 0-2,-17 3 3,17-3-4,0 0 1,0 0 0,0 0-3,0 0-4,0 0 3,0 0-5,0 0-1,0 0-1,0 0 2,0 0-5,0 0 0,0 0 7,0 0-5,0 0 0,0 0-4,0 0-5,0 0 3,0 0-3,0 0 3,0 0 2,0 0-4,0 0-2,0 0-1,0 0-8,0 0 0,0 0-9,0 0 4,0 0 4,-10 9-1,10-9-2,0 0 3,0 0 3,0 0 2,0 0-4,0 0 10,0 0-8,0 0 1,0 0 3,0 0 3,0 0-4,0 0 6,0 0 0,0 0 0,0 0 6,0 0-10,0 0 3,0 0 1,0 0 7,0 0 2,0 0 4,0 0-2,0 0 5,0 0-3,0 0-8,0 0 5,0 0 0,0 0 0,0 0-5,0 0 1,0 0-3,0 0 1,0 0-9,0 0 12,0 0-6,0 0 2,0 0-1,0 0-1,0 0-4,0 0-3,0 0-2,0 0-4,0 0-12,0 0 0,0 0-2,0 0-2,0 0 1,0 0 7,0 0-5,0 0 7,0 0 0,0 0 6,0 0-1,0 0 2,0 0 3,0 0-3,0 0 2,0 0 5,0 0-2,0 0 7,0 0 6,0 0 4,0 0 1,0 0 9,0 0-1,0 0 4,0 0-7,0 0 6,0 0 2,0 0-5,0 0-5,0 0 3,0 0 5,0 0-10,0 0-1,0 0-3,0 0-3,0 0 1,0 0-2,0 0 2,0 0-3,0 0 2,0 0-1,0 0 4,0 0-3,0 0 6,0 0 0,0 0 9,0 0-1,0 0 5,0 0-2,0 0 7,0 0-5,0 0 11,0 0-3,0 0-2,0 0 2,0 0-1,0 0-4,0 0 1,0 0-3,0 0-1,0 0-2,0 0 2,0 0 1,0 0-4,0 0 1,0 0 2,0 0-2,0 0-1,0 0-2,0 0 1,0 0-7,0 0 3,0 0-3,31-34 0,-31 34-1,15-17 2,-8 10-5,-7 7 2,18-17-1,-9 8 4,2 2 4,-11 7 1,19-15-3,-9 11 6,-10 4 3,22-11-2,-12 6 3,-10 5 0,24-4 3,-24 4 5,22-3-3,-22 3-3,24 3 0,-24-3 0,23 4 1,-11 1 0,-12-5-5,20 11-1,-10-3 1,-1 1 0,-9-9-1,8 18 1,-6-3-1,-2-15-4,-4 28 3,0-10-2,0-4-4,-3 6 1,-3-3 0,0 2-4,-2 0 2,-2-1-2,1 1-2,-4-1 1,2-1-1,-3 1-1,-2-3-1,2 0 4,-2-2-5,-1-1 3,-1-2-4,2 1 1,-2-4-1,3 1-1,0-3-4,0-1 3,1 0-4,0-2 1,18-2 0,-32 2-3,32-2-2,-25-4 0,25 4-6,-23-8-2,23 8 2,-13-13-5,13 13-1,-4-18 2,4 18 1,0 0-2,12-28 5,-12 28-3,20-17 3,-8 12 1,1-1-1,2-1-3,-15 7 6,31-1 0,-11 1 8,-20 0 2,36 8 6,-17-2 0,2 1 1,0 2-1,-3 3-2,2 0 5,-1-2-3,1 5-4,-6-3 5,3 0-1,-4 0-4,-1-2-13,1-1-10,-2 0-20,0-1-19,-11-8-27,14 11-16,-6-5-32,-8-6-38,14 3-40,-14-3-87,0 0-300,0 0-96</inkml:trace>
  <inkml:trace contextRef="#ctx0" brushRef="#br0" timeOffset="190036.5418">20226 2027 1537,'0'-20'-71,"0"20"6,0 0 22,0-20 15,0 20 12,0 0 11,0-19 8,0 19 10,0 0 5,0 0 6,0-17 4,0 17 1,0 0 3,0 0 12,0 0 2,0 0 2,2-17 5,-2 17 1,0 0-1,0 0 3,0 0 1,0 0-3,0 0-2,0 0-2,0 0-9,0 0-2,0 0-6,0 0-3,0 0-5,0 0-5,0 0 2,0 0-6,0 0 1,0 0-2,0 0-1,0 0-1,0 0-4,0 0 3,0 0-1,0 0-2,0 0 1,0 0-3,0 0 5,0 0-2,0 0 4,0 0 14,0 0 8,0 0 4,0 0-3,0 0-3,0 0-3,0 0-6,1-21-2,-1 21-2,0 0 0,0-21-4,0 21 1,0 0-3,0-21 1,0 21 4,0 0 1,0-19 1,0 19 2,0 0 1,3-17 0,-3 17-10,0 0 6,0 0-2,0 0-3,0 0-5,2-19-2,-2 19-5,0 0-1,0 0 3,0 0 0,0 0 0,0 0 1,0 0-2,0 0 4,0 0-1,-6 65 0,4-50 1,2 2 0,-2 0-1,0 2 0,0-2-2,2-17 1,-3 34-4,3-18 2,-2-1 3,2-15-4,-3 24-1,3-24 2,-3 22-1,3-22 4,-1 17 2,1-17 3,0 0 17,0 19 10,0-19 7,0 0-5,0 0-3,0 0-7,0 0 2,0 0-7,0 0-4,0 0-8,0 0 6,0 0-8,0 0 1,-4-60-2,4 60-2,0-22 1,0 22-7,2-19-10,-2 19-23,0 0-35,0-22-44,0 22-9,0 0-29,0 0-35,0 0-61,0 0-149,0 0-139,0 0-70,-19 48-100</inkml:trace>
  <inkml:trace contextRef="#ctx0" brushRef="#br0" timeOffset="192252.2953">22180 1497 475,'0'0'181,"0"0"-77,22 0-19,-22 0-13,0 0 16,0 0-1,0 0 2,0 0-3,18 0 2,-18 0-3,0 0-7,0 0-7,0 0-7,0 0-3,0 0-9,0 0-8,0 0-2,17 2-11,-17-2-3,0 0-6,0 0-3,0 0-5,2 17 5,-2-17-3,3 23-1,-3-7-2,0 5 2,0-1-2,2 9 1,-2 0-2,0-1-2,0 3-1,0-3-1,2 3 4,-2-5-6,0 2-1,0-6 0,1 1 0,-1-5-1,0 0 3,0-1 3,0-17 3,3 25 20,-3-25 26,0 19 15,0-19-6,0 0-15,0 0-2,0 0-8,0 0-2,0 0-9,0 0-8,0 0-4,-13-69-9,13 42-3,2-3-4,1-6-4,1-2 0,5 0-2,-3-3 0,2 1 0,2-3-2,2 6 0,-2 3 0,0 4 1,-1 2 1,-1 6-4,1 1 0,2 1-4,-5 4 0,2 3-2,0 1-2,2 3 3,-10 9 1,20-13 3,-9 8-3,-11 5 4,21-2 1,-21 2 1,0 0 0,25 12 0,-25-12-2,11 17 2,-8-5 1,-3-12-1,0 27-1,0-27 0,-13 30 0,3-15-3,0 3-2,-4-4 1,-2 0 2,-2-1 0,4-3 2,-2-1-1,2-1 3,-1-2 4,2 0 10,13-6 12,-23 9 17,23-9 5,-16 7 0,16-7-6,-14 6-4,14-6-9,-10 7-4,10-7-6,0 0 0,0 0-5,0 0-3,12 33 1,-4-22-3,8 5 1,-4 3 3,3 0-5,6 4 0,0 2 2,1 0-1,-2 0-6,4-1-27,-2-2-35,1 0-34,-3-1-43,6-2-36,-7-6-51,4 0-136,-2 0-242,3-9-103</inkml:trace>
  <inkml:trace contextRef="#ctx0" brushRef="#br0" timeOffset="193212.2948">24110 1787 1538,'0'0'-89,"16"-7"10,-16 7 14,0 0 19,16-8 9,-16 8 10,0 0 8,12-12 5,-12 12 8,0 0-1,13-12 4,-13 12 1,8-14 11,-8 14-3,9-15 0,-9 15 8,6-19 9,-6 19-3,7-22 8,-3 11 8,-4 11 1,2-25 11,0 11 1,-2 14-2,-2-24 0,2 24-6,-6-25 0,1 13-2,5 12-7,-15-22-8,7 15-1,-3-1-5,11 8-3,-26-4 0,26 4-5,-29 8 1,10 3-3,-1 0 2,1 4-3,3 5-2,0-1-6,0 1 3,6 6 2,-1-4 1,3 2-6,2 0 6,-2-2-1,7 0 0,-2-3 2,1-2-2,2-17 5,5 32 1,-5-18 11,0-14 11,9 19 2,-5-11 2,-4-8-5,14 9 2,-14-9 5,19-2-7,-19 2 3,24-10-3,-13 3-2,4-3-1,-3-3 1,2 0 5,-1-2 5,0-3-1,0 1-5,-1-1-3,0 1 9,-2 0 6,0 3-3,-1-1-7,-3 1 1,3 0 7,-3 3 2,-6 11-1,13-21-2,-13 21-8,8-15-5,-8 15-6,8-12-5,-8 12-10,0 0 2,0 0 2,0 0-2,0 0-1,0 0 3,0 0-1,16 43-1,-18-25 1,0 6 1,-3 2-1,0 0-1,-1 5 0,2 2-1,-4 1 1,1-3-3,1 1-1,0-3 0,-1-3 0,1-2-3,2 0 1,-1-6-2,3 1 4,0-4-1,0 1 2,2-16 2,0 19 2,0-19-1,15 11-2,-15-11 2,28 2-3,-8-5 0,8-4 0,2 0 1,5 0-2,4-5-2,-3 0 0,-2 4-3,0-4 4,-7 2-4,-1 3 0,-3-1-16,-4 2-29,-4 1-40,0 0-49,-15 5-54,17-5-46,-17 5-102,0 0-170,0 0-70,0 0-76</inkml:trace>
  <inkml:trace contextRef="#ctx0" brushRef="#br0" timeOffset="202252.0028">22316 2631 1417,'0'0'-110,"0"0"10,0 0 11,0 0 11,0 0 11,0 0 12,0 0 12,0 0 9,0 0 10,0 0 5,0 0 6,0 0 7,0 0 6,0 0 1,0 0 7,28 25 1,-28-25 0,0 0 6,0 0 2,0 0-3,0 0-1,0 0-1,0 0 5,0 0-2,0 0-1,0 0-4,0 0-4,0 0 10,0 0-14,0 0 4,0 0 0,0 0-5,0 0-1,0 0 2,0 0 4,0 0-2,0 0-2,0 0 1,0 0 5,0 0 0,0 0 1,0 0 5,0 0 3,0 0-2,0 0 2,0 0 3,0 0-1,0 0 9,0 0 1,0 0 1,0 0 4,0 0 1,0 0 1,0 0 1,0 0-2,0 0-5,0 0 1,0 0-3,0 0 4,0 0-2,0 0-1,0 0 1,0 0 3,0 0-12,0 0 6,0 0-4,0 0-3,0 0 1,0 0 3,0 0-4,0 0 5,0 0-3,0 0 0,0 0 1,0 0-1,0 0 0,0 0-2,0 0 2,0 0-3,0 0 3,0 0 0,0 0-2,0 0 0,0 0-5,0 0 3,0 0-1,0 0-1,0 0-1,0 0-3,0 0-1,0 0-2,0 0 0,0 0-2,0 0-1,0 0-3,0 0-3,0 0-4,0 0-3,0 0 1,0 0-3,0 0 3,0 0-1,0 0-3,0 0 4,0 0-3,0 0 3,0 0-2,0 0 0,0 0 1,0 0 6,0 0-2,0 0 3,-28 21-4,28-21-4,0 0 5,0 0 1,0 0 0,0 0 0,0 0 2,0 0 0,0 0-1,0 0 0,0 0-1,0 0 6,0 0 0,0 0 5,0 0 3,0 0 6,0 0 2,0 0 4,0 0-1,0 0 1,0 0-2,0 0-3,0 0-2,0 0-1,0 0-2,0 0-2,0 0 1,0 0-1,0 0-1,38-29-1,-38 29-1,12-14 0,-12 14-1,16-11 3,-16 11 4,10-11 1,-10 11 5,13-10 4,-13 10 0,8-9 4,-8 9 1,0 0 1,0 0 2,13-13-3,-13 13 4,0 0 0,9-10-4,-9 10-1,0 0-3,0 0-3,0 0-2,10-10-4,-10 10-4,0 0-3,0 0-3,0 0-6,0 0-2,0 0 0,0 0-2,0 0 5,0 0-5,0 0 3,2 45 2,-4-27 0,0 2 0,-3 0 0,4 5 1,-4 0 0,1 1-1,0 2 2,-3-2-1,3 1 3,-2-1-2,-1 1 0,1-2 0,0-1-3,0 0 1,-4-4 3,4-3 1,-2-1-2,2-3 0,-5-2 2,3-1-2,-3-1 3,11-9-2,-19 10 1,19-10 0,-16 3-1,16-3 0,0 0 3,-24 0 7,24 0 5,0 0 0,0 0-6,-21-11-2,21 11-5,0 0-5,0 0-2,0 0-2,0 0-1,0 0-5,0 0 0,0 0-2,61 11 1,-38-4-9,1 0-21,2 1-27,-2 2-34,4-3-33,2 4-43,-1-3-48,-1-3-117,1 2-325,-3-5-161</inkml:trace>
  <inkml:trace contextRef="#ctx0" brushRef="#br0" timeOffset="203371.9032">24393 2621 1676,'0'0'-83,"0"0"7,0 0 14,18-4 13,-18 4 22,0 0 23,0 0 12,0 0 4,0 0 10,0 0 0,0 0 7,18-1 3,-18 1-3,0 0 7,0 0-2,0 0 8,0 0 3,0 0 10,0 0 5,0 0 5,0 0 0,13-8-6,-13 8-6,0 0-4,0 0-4,0 0-3,0 0-5,0 0-4,0 0-4,0 0-6,0 0-2,0 0-4,-29-28-3,29 28 0,-20-4-3,20 4-2,-21-5 1,21 5-3,-21-1 2,21 1-2,-21-4 0,21 4-1,-20 0 0,20 0-1,0 0-1,-22-2-1,22 2 0,-17-2 0,17 2 2,0 0-1,-22-2-4,22 2 5,0 0-5,0 0 1,-22 0-3,22 0 2,0 0-5,0 0 0,0 0 0,-20 4 1,20-4-2,0 0 0,-10 16 0,10-16 1,-7 15-1,7-15 2,-6 21-2,4-10 4,2-11-2,-5 31 4,3-16-1,0 0-1,0 2 2,-2-1 1,2 1 0,-3 0 1,5-17 0,-6 30-2,4-17 2,2-13-1,-4 24 1,4-24 1,-3 19 0,3-19 4,-3 16-2,3-16 9,0 0 6,-2 18 6,2-18 6,0 0 1,0 0-4,0 0-2,12 15-2,-12-15-4,0 0-5,23-2-1,-23 2-3,22 0-2,-22 0-4,22 0 0,-22 0-2,28 2-2,-13 0-1,2 2 2,-1 0-5,4 1 2,-3 3 0,2 1-1,-2 3 2,3 0 3,-4 2 7,-1 1 5,-3 1 5,-1 2 3,-2-4 5,-5 1 0,-4 2-1,0-17-1,-6 29-9,-3-15-7,-2 1-20,-2-3-16,-1 1-27,-5-4-18,4-1-20,-4-1-26,2-1-25,-2-3-44,0-3-66,2-1-114,17 1-195,-40-10-62</inkml:trace>
  <inkml:trace contextRef="#ctx0" brushRef="#br0" timeOffset="206022.2382">19281 3599 400,'0'0'71,"0"0"-42,0 0-4,0 0-2,0 0 1,0 0 3,0 0 5,0 0-1,0 0 4,0 0 12,0 0 2,0 0 1,0 0 1,0 0 1,0 0 10,0 0-4,0 0 9,0 0-5,0 0 0,0 0 1,0 0-1,0 0 2,0 0 7,0 0 2,0 0 3,0 0-2,0 0 2,0 0-2,0 0-1,0 0-1,0-33 4,0 33-2,0 0 2,0 0-3,0 0-2,0 0-5,0 0-1,0 0-5,0 0-6,0 0-6,0 0-6,0 0-6,0 0-8,0 0-3,0 0-7,0 0-5,0 0-3,0 0-5,0 0-1,0 0 0,0 0 0,0 0 1,-19 54 2,13-37-2,-2 3-3,0 4 4,0 0 1,-2 1-4,1 1 3,1-1-3,-1 0 2,1 3 0,-3-6-1,3 2-1,0-2 1,-2-1-1,4-5 2,0 2 0,2-3 1,-2 0-1,6-15 2,-9 23-2,4-13 0,5-10 0,-6 17-11,6-17-13,-6 13-15,6-13-19,0 0-15,-6 16-18,6-16-21,0 0-58,0 0-55,0 0-74,0 0-368,0 0-158</inkml:trace>
  <inkml:trace contextRef="#ctx0" brushRef="#br0" timeOffset="206771.6204">19559 3805 1678,'0'0'-84,"0"0"11,0 0 17,0 0 12,0 0 15,0 0 15,0 0 6,0 0 10,0 0-2,0 0 4,0 0 7,0 0-1,0 0-1,0 0 11,0 0 1,0 0-2,0 0 2,0 0 4,0 0 1,0 0 4,0 0 2,0 0 3,0 0 3,0 0-12,-14-20 1,14 20 0,0 0 7,0 0 5,0 0-1,0 0 0,0 0 1,4-22-7,-4 22-2,0 0-3,10-18-6,-10 18-2,10-13 0,-10 13-5,10-11-3,-10 11-2,15-12-1,-15 12-4,20-10-2,-20 10-2,16-6-2,-16 6-3,17-1 3,-17 1-6,0 0 6,26 7-1,-26-7 1,14 17 2,-7-10 7,-1 6 6,-1 0-4,-3 2 2,-2-15 2,0 33-3,-4-16 1,-3 0-2,-4 2-3,-1 0-3,-1 0 0,-1 0-7,-5-2 0,4-2 0,-1 1-3,2-4-1,-1-1 2,3-2 1,-4 0 5,6-2-1,10-7-1,-23 10 2,23-10 3,-15 0 2,15 0-1,0 0-8,0 0 0,-26-9-2,26 9 0,0 0-2,-4-19 2,4 19-3,0 0-1,0 0-1,0 0-1,0 0-1,19-21 3,-19 21-2,0 0 1,0 0 1,30 8 0,-30-8 1,19 9 5,-19-9-1,17 15 3,-6-5-2,-1 0 4,-2 2-2,3-1 0,-3-2 0,1 2 3,0-2-10,1 4-17,-10-13-26,15 17-18,-5-10-30,-10-7-17,15 9-23,-15-9-49,19 4-255,-10-4 47</inkml:trace>
  <inkml:trace contextRef="#ctx0" brushRef="#br0" timeOffset="208085.7535">19816 3413 1095,'0'0'-56,"-6"-15"14,6 15 6,0 0 10,0 0 16,0 0 18,0 0 5,-4-14 6,4 14 9,0 0 12,0 0 10,0 0 2,0 0 10,0 0 5,0 0 1,0 0 2,0 0 2,8-24 2,-8 24-7,0 0-7,0 0 0,10-19-8,-10 19 0,10-13-3,-10 13-1,10-13-4,-10 13-2,13-13-3,-4 5-3,-9 8-5,21-14-3,-10 9-1,-11 5-2,21-9-8,-21 9-4,19-7-1,-19 7-3,20-1-1,-20 1 2,0 0 3,28 11 4,-19-3 0,-9-8 2,13 20-1,-9-5-3,-4-15-2,2 23-4,-4-8-2,2-15-7,-9 31 0,3-16-5,-5 2-5,1-3 2,-3 1-1,1 0 0,-4-4 0,2 2 4,-2-3 2,4-3 0,-1-2 1,13-5 4,-25 10 1,14-9 3,11-1 1,0 0 0,-28 0 5,28 0-3,0 0 2,-18-9-2,18 9-1,0 0-4,-7-13-2,7 13-2,0 0-4,0 0 2,0 0-5,0 0 1,0 0 0,37-16-1,-37 16-1,0 0 2,38 16 1,-26-8 1,1 1 0,4 0 3,-4 2-2,-1 1 1,1 0-19,-2 1-28,0-2-14,0 4-47,-2 2-35,0-6-37,-3 0-98,-1-1-233,-5-10-17</inkml:trace>
  <inkml:trace contextRef="#ctx0" brushRef="#br0" timeOffset="215262.0705">22408 3880 1300,'0'0'-62,"0"0"10,0 0 8,12-9 10,-12 9 8,0 0 10,0 0 8,0 0-1,0 0 3,0 0 3,0 0-2,0 0 0,0 0-3,0 0 2,0 0 4,0 0-2,0 0-2,0 0 7,0 0 3,0 0 1,0 0 2,0 0 5,0 0 6,0 0 6,0 0 7,0 0 1,0 0 3,0 0-1,0 0 1,0 0 4,0 0 2,0 0 5,0 0 6,0 0 3,0 0 7,0 0 6,0 0-3,0 0 6,-38-4 0,38 4 1,0 0-1,0 0-2,-15-9-3,15 9-3,0 0-4,-3-16-6,3 16-6,0 0-7,3-22-6,-3 22-3,11-15-3,-11 15-4,12-16-4,-4 8-1,-8 8-5,19-13-2,-8 8-3,-11 5-1,23-8-2,-9 6-5,-14 2-1,23-2 0,-23 2 0,25 4-2,-10 1 3,-3 1 0,1 2-3,-2 2 5,-3 1 0,0 2-4,-4 0-2,1 0-3,-5-13-8,0 26-1,0-26-3,-9 27-2,3-14 1,-2-1-7,0-1 2,8-11 6,-20 19-1,14-11 5,6-8 4,-14 10 2,14-10 3,-14 8 1,14-8 2,0 0 3,0 0 2,-17 2-2,17-2-2,0 0 0,0 0-3,0 0-1,0 0 2,0 0-3,0 0-1,0 0-1,0 0 0,41 8 0,-41-8 2,20 13-1,-6-4 3,-4 1-2,0 1 4,-1 1-1,2 1-1,-3 0 6,-1-1 3,-7-12 0,4 21 1,-4-21 1,-2 21 2,2-21-2,-15 17 1,2-9 0,-2-3-2,-3-2 1,18-3 1,-40 2-2,22-4 0,-4-1 1,1-2-3,1-3 2,-2 0-2,3-1-5,1-2-7,0 0-17,2-4-19,0 2-31,6 2-36,-1-4-35,1 2-89,4-3-352,-4 3-86</inkml:trace>
  <inkml:trace contextRef="#ctx0" brushRef="#br0" timeOffset="217333.1971">24351 3834 1441,'0'0'-93,"0"0"21,0 0 13,0 0 21,0 0 12,0 0 17,0 0 4,14-7 3,-14 7 9,0 0 0,0 0 5,0 0 4,0 0 7,0 0 4,0 0 0,0 0-1,0 0 3,0 0 1,0 0-9,0 0-2,0 0-1,0 0 3,0 0 6,0 0 1,0 0 8,0 0 3,0 0 5,0 0 9,0 0-2,-52 2 7,52-2 7,0 0 6,0 0-2,-15-8-10,15 8 3,0 0-5,-8-13-7,8 13-3,0 0-4,-2-19-5,2 19-4,0 0-7,0 0-2,6-29-3,-6 29-5,10-11-2,-10 11-3,16-13-3,-16 13 0,18-11-4,-18 11-1,22-4-3,-22 4-1,21-3 0,-21 3-4,23 5 3,-23-5 0,21 11-2,-13-3 4,-1 3 1,-7-11 6,4 27-3,-6-12 5,2-15-3,-16 34 3,5-14-3,-5-2 0,0 3-7,-5 0-2,-3 0 0,1-1 0,0-3-2,-4 0 2,7-2 0,2-4 0,-2 3 0,3-5-1,2-1 4,2-1 0,-1-1 0,14-6 2,-24 5-1,24-5 1,-19 0-4,19 0-2,0 0-1,-23-11 0,23 11 3,-11-11 1,11 11-1,-7-13 2,7 13-3,-5-14 2,5 14-2,0 0 1,0 0-3,5-25-1,-5 25-2,0 0-3,18-11 2,-18 11-1,21 0 3,-21 0 0,25 7 1,-11-1 3,0 0 0,1 4-2,-1 0 3,4 2 6,-6 0-3,4 1 4,-4-1-3,1 1 0,2 0-2,-3-1 2,-1-1 0,-1-1 1,4-1 1,-4 0 2,2 1 0,1-2 4,-1-2-1,4-1 8,-4 1-2,4-2-2,-16-4-1,26 2 6,-26-2-3,26-2-1,-26 2-2,23-8-1,-23 8-3,21-7-1,-21 7-10,13-12-6,-13 12-9,13-9-10,-13 9-9,9-10-21,-9 10-32,0 0-39,12-8-39,-12 8-50,6-3-437,-6 3-151</inkml:trace>
  <inkml:trace contextRef="#ctx0" brushRef="#br0" timeOffset="233931.8167">24241 5225 1058,'0'0'-68,"0"0"8,0 0 7,0 0 5,0 0 13,0 0 5,0 0 5,0 0 7,0 0 9,0 0 0,0 0 6,-8 12 1,8-12 5,0 0-3,0 0 4,0 0-1,0 0 3,0 0 2,0 0 2,0 0-2,0 0 6,0 0-1,0 0 1,0 0-2,0 0 0,0 0-2,0 0 1,0 0 5,0 0 2,0 0-2,0 0 2,0 0 3,0 0-1,0 0 0,0 0 6,0 0-4,0 0-2,0 0-5,0 0 4,0 0-4,0 0 1,0 0 0,0 0-9,0 0-2,0 0 4,0 0-5,0 0-1,0 0 0,0 0-3,0 0 10,0 0-4,0 0-5,0 0-3,0 0 5,0 0 0,0 0-1,0 0-6,0 0 8,0 0-3,0 0 4,0 0 1,0 0 1,0 0 2,0 0 8,0 0-2,0 0 5,0 0 4,0 0 0,0 0 5,0 0 1,0 0-5,0 0-2,0 0 1,0 0 0,0 0-7,0 0 0,14-43-5,-14 43 3,0 0-3,15-16 6,-15 16-11,11-13 7,-11 13-6,10-15 6,-10 15-3,12-16 7,-12 16 1,10-15 7,-10 15-2,13-13 4,-13 13-3,8-14-4,-8 14 2,8-12 1,-8 12 0,6-10 1,-6 10-1,0 0-2,11-14 0,-11 14 0,0 0-2,7-11 2,-7 11-7,0 0-1,0 0-5,0 0-1,7-13-3,-7 13-3,0 0 0,0 0 2,0 0-4,0 0 2,0 0-2,0 0 0,0 0 7,0 0 5,0 0 1,0 0-2,-10 60 3,6-45 2,2 3 0,-2 0 0,3 2-2,-1-1-1,-2 0 2,1 2-2,2-1-2,-1 0 0,0-1 0,0 0-2,0-2-3,0 0 3,1-2-1,1-15 1,-5 26-1,5-26 1,-3 24-1,3-24 3,-2 22 0,2-22 3,-3 17-1,3-17 0,-5 15 1,5-15-2,0 0-1,-1 18 0,1-18-2,0 0 1,-2 15-2,2-15 0,0 0-3,0 0 0,-2 18-1,2-18 2,0 0-2,0 0 0,0 0-2,-2 19 0,2-19 0,0 0 1,0 0-1,0 0 0,0 0 0,-3 15 0,3-15 0,0 0-1,0 0 2,0 0-1,0 0-2,0 0 0,0 0 0,-5 16 4,5-16-3,0 0 1,0 0 2,0 0 0,-19 0 0,19 0-1,0 0 1,0 0-4,-26 0 1,26 0 3,0 0-1,0 0 1,-26-7-2,26 7 4,0 0 3,-18-5 3,18 5 1,0 0 2,0 0 5,-17-8-1,17 8-3,0 0-2,0 0-3,0 0 3,0 0-4,0 0-2,0 0-1,0 0 1,0 0-2,61 4-1,-37-2-1,2 3 3,5-3-2,-2 3-2,4-3 1,-2 1-1,-1 2-2,-3-2-3,-1 1-11,-6 0-15,2-3-20,-5 3-20,-17-4-31,23 4-39,-14-2-36,-9-2-48,0 0-445,0 0-163</inkml:trace>
  <inkml:trace contextRef="#ctx0" brushRef="#br0" timeOffset="236786.03">22405 5189 1669,'0'0'-104,"0"0"18,0 0 5,0 0 21,0 0 14,0 0 11,0 0 8,0 0 8,0 0 0,0 0 6,0 0 10,0 0 2,0 0-1,0 0 6,0 0 0,0 0 4,0 0 9,0 0 0,0 0-1,0 0 4,0 0-10,0 0 11,0 0-4,0 0 7,0 0 1,0 0 13,0 0-3,0 0 8,0 0 0,0 0 6,0 0-4,-9-58 0,9 58-4,2-20-5,-2 20-6,10-20-3,-3 7 1,0 1-5,3 2-4,1-1-2,-3 0-3,6 1-3,-2 3-5,-1-2-3,-11 9 1,29-13-2,-17 9 6,-12 4-7,30-3-2,-30 3-2,25 0 0,-25 0-1,24 3-1,-13 1 2,-11-4-2,16 9 4,-16-9-2,14 13 1,-10-2 0,-4-11 1,2 18 4,-2-18-3,-4 21-5,4-21 0,-13 21 0,6-9 3,-1-3-4,8-9 2,-17 17-1,10-9 3,7-8-2,-12 14 3,12-14 2,-11 11-3,11-11 2,-8 8 1,8-8 0,0 0 1,0 0-2,-9 11-1,9-11-2,0 0-1,0 0 0,0 0 0,0 0-3,0 0 3,0 0-2,23 16-1,-23-16 1,16 10-1,-6-1 0,1 0 2,-1 2-1,-1 1-1,2 2 1,-3-2 0,0 5 2,-2-1 1,2 0 2,-2 2 2,-2 2-1,-2-3 0,-2 1 3,-4-1 4,0 1-1,-6-3 2,0-2-6,-2 1 3,-1-5-2,-2-2 2,-2-1 1,-2-2 0,0-4 2,19 0-1,-34-5 1,17-2 3,2 0-1,1-3-16,3 1-32,1-2-44,1-5-85,4 1-159,5 15-95,-2-28 69</inkml:trace>
  <inkml:trace contextRef="#ctx0" brushRef="#br0" timeOffset="239227.745">19090 6462 1142,'0'0'-15,"0"0"-8,0 0 4,0 0 11,-23-24 15,23 24 5,0 0 4,0 0 13,0 0 4,0 0-9,0 0 6,0 0 1,0 0 10,0 0 6,0 0 5,0 0 7,0 0 7,0 0 1,-7-16 7,7 16 3,0 0 1,0 0 4,0 0 4,0 0-2,0 0 2,0 0-2,0 0-5,0 0-1,0 0-9,0 0-7,0 0-5,0 0-7,0 0-6,0 0-10,0 0-6,0 0-4,0 0-2,0 0-2,0 0-1,-18 40 0,9-21-3,0 0 0,-1 4-3,-1 0 1,1 6-4,-3 0 2,0 1-4,3 1 2,-2-1 0,0 0-1,3-5-3,2 2 2,-4-1 0,3-3 1,-3 3-1,2-6 1,-1 0 1,0 2-1,-2-1-16,2-4-17,0 1-28,1-6-30,1 0-39,1-1-33,7-11-33,-10 15-21,10-15-100,0 0-335,0 0-139</inkml:trace>
  <inkml:trace contextRef="#ctx0" brushRef="#br0" timeOffset="241000.0605">20088 5992 1481,'0'0'-79,"8"-12"18,-8 12 14,0 0 15,0 0 12,0 0 13,0 0 7,0 0 2,0 0-4,9-12 8,-9 12-3,0 0-1,0 0 5,0 0-12,0 0 22,0 0-9,0 0 3,0 0 8,0 0 2,0 0 0,0 0 9,0 0-3,0 0 5,0 0 2,0 0 0,0 0 2,0 0-11,0 0-3,0 0 4,0 0-7,0 0 1,0 0 0,0 0-4,0 0 4,0 0-5,0 0-1,0 0 4,0 0 3,0 0 3,0 0-3,0 0 3,0 0 3,0 0-3,0 0-1,0 0-2,0 0-2,0 0-3,0 0 0,0 0-2,0 0-6,0 0 0,0 0 2,0 0-1,0 0-3,0 0-2,0 0-1,0 0-2,0 0 0,0 0 0,0 0-4,0 0 4,0 0-1,0 0 2,0 0-1,0 0-1,0 0 1,0 0-1,0 0 1,0 0 1,0 0-3,0 0 0,0 0 2,0 0 6,0 0-4,0 0-1,0 0 1,0 0-4,0 0 5,0 0 0,0 0-2,0 0-6,0 0 5,0 0 1,0 0 1,0 0 0,0 0 0,0 0 0,0 0-5,0 0 4,0 0 5,0 0-1,0 0 0,0 0-1,0 0 1,0 0-3,0 0 1,0 0 0,0 0-3,0 0 2,0 0 0,0 0-1,0 0-1,0 0 1,0 0-4,0 0 3,0 0 1,0 0-4,0 0 2,0 0-2,0 0 2,0 0 1,0 0 1,0 0-4,0 0 3,0 0-5,0 0 5,0 0-2,0 0 1,0 0-1,0 0-2,0 0 3,0 0-1,0 0-1,0 0 2,0 0 0,0 0-6,0 0 5,0 0 2,0 0-7,0 0-3,0 0-6,0 0-15,0 0-12,0 0-7,0 0-23,0 0-21,0 0-22,0 0-29,0 0-62,0 0-252,0 0 33</inkml:trace>
  <inkml:trace contextRef="#ctx0" brushRef="#br0" timeOffset="242067.9507">20086 6147 1209,'0'0'-43,"6"-12"8,-6 12 3,4-14 7,-4 14 13,0 0 12,11-17 10,-11 17 10,6-9 4,-6 9 6,0 0 7,8-13 10,-8 13 5,0 0-3,0 0 7,10-15 0,-10 15 1,0 0 3,0 0-2,0 0-3,0 0-4,8-13-1,-8 13-8,0 0-2,0 0-1,0 0-5,0 0-4,0 0-3,0 0-4,0 0-2,8-13-2,-8 13-5,0 0 0,0 0-2,4-15 0,-4 15-3,0 0-1,0 0 0,4-17-1,-4 17-2,0 0 0,5-14 1,-5 14-1,0 0 5,0 0 5,6-13 1,-6 13-2,0 0-3,0 0-1,0 0-4,0 0-3,0 0-2,0 0-1,0 0 1,0 0 4,0 0 1,0 0 7,0 0-1,0 0 1,0 0-1,-27 54 4,19-41-2,-4 5 0,2-1-1,-3-1-2,1 1-1,1 1-1,-2-1 1,5-4 0,-2 2-3,0-2-17,2-1-1,2-1-3,-3 1 4,9-12 2,-11 18-3,11-18 3,-10 15 0,10-15 3,-4 14 1,4-14 0,0 0 2,4 23-3,-4-23 3,10 16 2,-10-16-7,16 13-4,-6-5-1,0-1-6,4 1 0,-14-8 0,25 9 0,-12-3 4,0-1-1,-13-5 2,22 2 6,-22-2 0,22 5 2,-22-5 1,21-3-1,-21 3 2,19-4 1,-19 4 0,16-9 4,-16 9 3,16-11 8,-16 11-2,11-14 2,-11 14 1,8-12 0,-8 12 3,5-17 0,-5 17 7,7-12 4,-7 12 6,0 0 4,4-17 1,-4 17 1,0 0-3,0 0-3,7-15-1,-7 15-9,0 0-6,0 0-1,0 0-4,0 0-2,0 0 0,0 0-2,0 0 1,0 0-2,0 0 0,-8 58 3,9-38-3,-1-2 1,0 5-38,3 6-51,-1 2-65,-4 6-92,-2 4-201,-6 5-166,-1 0-104</inkml:trace>
  <inkml:trace contextRef="#ctx0" brushRef="#br0" timeOffset="247017.9008">24455 6665 410,'0'0'73,"0"0"-18,0 0 8,-15-12-7,15 12 7,0 0-1,0 0-2,-14-6-13,14 6 9,0 0-3,0 0 7,0 0 0,-13-8-3,13 8-3,0 0-2,0 0-2,0 0 0,0 0 0,0 0 3,-22-1-5,22 1 8,0 0 5,0 0-1,-26 9 5,26-9 2,-20 11 0,10-4-6,1 0 4,9-7-9,-22 15-3,12-6 2,-1 3 1,1 0-6,-1-2-1,0 5 1,3-1-6,2 1-2,0 2 1,-1 1-5,2-1-2,1 2-2,2-3-3,2 2-3,0-18 1,2 35-4,2-16-3,1-2-1,2-2 0,1 1-3,0-1 1,1-4-1,4 2-5,-3-2 2,5-2-2,-1-2-3,4-1-3,-2-2-4,4-2-7,1-2-5,-21 0-3,40-6-2,-19 0 3,0-1-4,0-2-5,-1-4-1,-4-2-5,0 0-2,-2-1 2,-3-3 0,-3 2-5,-4-2 0,-1 2-1,-6-2 1,3 19 1,-5-37 1,-2 17-3,-4 1-16,-1-2-12,-6 6-18,4-2-10,-5 3-6,2 1-25,-2 1-30,-1 1-61,6 4-355,-3-1-65</inkml:trace>
  <inkml:trace contextRef="#ctx0" brushRef="#br0" timeOffset="249515.6942">22468 6578 1392,'0'0'-96,"0"0"17,0 0 11,-17-9 19,17 9 17,0 0 13,0 0 10,-14-6 15,14 6 10,0 0 11,0 0 8,0 0 14,0 0 10,0 0 6,-15-7 10,15 7 1,0 0 5,0 0 1,0 0-2,0 0 0,0 0-10,0 0-3,0 0-5,0 0-8,0 0-6,0 0 4,0 0-1,0 0-4,-17 17 10,17-17 2,0 0 0,-3 28-3,3-15 0,-2 5 1,2-18-4,0 33-7,-2-11 6,2-1 1,-2-1-6,2 4-5,0-4-2,0 1-2,0 3-6,2-6-1,-2 1-4,2 1-1,-2-4-2,0-16-2,2 27-3,-2-27-1,3 23-21,-3-23-18,0 19-27,0-19-42,0 0-35,2 13-48,-2-13-33,0 0-8,0 0-83,0 0-370,0 0-161</inkml:trace>
  <inkml:trace contextRef="#ctx0" brushRef="#br0" timeOffset="249795.6273">22678 6588 1752,'13'-15'-53,"-7"7"27,-6 8 33,12-12 36,-12 12 31,10-12 24,-10 12 7,14-12 4,-14 12 0,11-9-2,-11 9 2,8-10-10,-8 10-12,0 0-9,0 0-10,14-7-8,-14 7-5,0 0-6,0 0-1,0 0 1,20 24 0,-17-13 0,2 7-3,0-1-1,-1 2-5,0 6-1,0 1-9,-2 3 5,3 5-9,-1 5-24,0-4-46,-2-2-71,0 6-77,-2-8-89,-2 0-190,2-1-21,-2-2-118,0-6-109</inkml:trace>
  <inkml:trace contextRef="#ctx0" brushRef="#br0" timeOffset="264008.9102">18537 2051 74,'0'0'24,"0"0"4,0 0 3,0 0-4,0 0-4,0 0 1,0 0 2,0 0-1,0 0 3,0 0 1,0 0 2,0 0 5,0 0 2,0 0 2,0 0-1,0 0-1,0 0-1,0 0-1,0 0 2,0 0-4,0 0 7,0 0-5,0 0-4,0 0-1,0 0 0,0 0-3,0 0-7,0 0 0,0 0 0,0 0-4,0 0 0,0 0-3,0 0 5,0 0-5,0 0-2,0 0 1,0 0 1,0 0 5,0 0-11,0 0 4,0 0-6,0 0-4,0 0 9,-12 37-3,12-37-2,0 0-3,-2 18 3,2-18 0,-4 15-4,4-15 2,0 0 4,-3 20-7,3-20 3,0 0 2,0 21-2,0-21-2,0 0 1,0 17 1,0-17-2,0 0 8,0 0 12,0 0 11,0 0 13,0 19-6,0-19 2,0 0-7,0 0 1,0 0 3,0 0-3,0 0-3,0 0-1,0 0-4,0 0 2,0 0 0,0 0 0,21-38 0,-21 38-1,0 0-1,5-15-4,-5 15-4,0 0 6,0 0 0,2-17-2,-2 17-1,0 0-2,0 0-2,0 0-1,0 0-3,5-19 0,-5 19-4,0 0-1,0 0 0,0 0-1,0 0-3,0 0 2,0 0-3,0 0-1,0 0 3,0 0-2,0 0 0,0 0 0,0 0-1,-10 51 0,10-51 0,-4 27-1,2-12 2,2-15-2,-2 32 3,0-14-5,0-3 4,2-15-1,-2 31-2,0-18 3,2-13-11,-2 24-12,0-13 3,2-11 2,-3 20 2,3-20 3,0 17 5,0-17 21,0 0 17,-2 19 17,2-19-1,0 0-4,0 0-4,0 0-4,0 0-4,0 0-5,0 0-3,0 0 0,0 0-3,0 0-5,0 0-2,9-51-1,-9 51-4,4-29 1,-2 14-3,0 0 2,-2 15-3,2-33-1,0 18-1,0 1 0,-2 14 3,5-26-6,-5 26 0,2-23 0,-2 23 0,2-17-1,-2 17 2,3-17-9,-3 17 2,0 0-2,4-13 0,-4 13-1,0 0 3,0 0 0,0 0-1,0 0-1,0 0 2,0 0 0,6 50 1,-6-33 1,-2 1-1,2 2 0,0 4 1,-2 1 0,0 1 0,2 1 0,0 2 0,-2-3 2,2 1-2,0 0 0,0-6 0,2 2-3,-2-3 2,0-2 2,0 1 0,0-19-3,0 26 5,0-13 1,0-13 14,0 20 8,0-20 2,0 0-2,0 0-5,4 13 0,-4-13-2,0 0-3,0 0-3,0 0 1,14-47-2,-12 30-1,2 0 0,1-5-3,0 0 0,1-2-1,-2 0 1,0 0-2,0 2 2,-2 1-5,3 1 0,-1 3 0,-2-3 0,2 3-1,-3 0 0,5 1 0,-6 16-2,6-24 6,-6 24-8,2-22-1,-2 22-1,5-15-4,-5 15 0,0 0 0,0 0-1,0 0 1,0 0 4,0 0-2,0 0 1,0 0 1,6 48 0,-8-26 0,2-2 2,0 5 0,-2 3 1,2-1-2,-2 1 2,2 1 0,0-2 1,0 0-1,0-1-2,0-3 0,0-2 3,0-2 0,2 1 2,-2-6 0,0-14 2,0 25 13,0-25-1,2 16-3,-2-16-2,0 0 1,0 0-5,0 0 1,0 0 0,0 0-1,0 0 2,16-55-5,-16 38 2,1-5-1,-1-2-2,0 2 1,0-4-1,0-1 0,0-2-2,0 2 0,-1 3-1,1-3 4,0 6-1,-2 1-3,2 1 0,-2 1 1,2 18 0,0-28-4,0 28 0,0-24-2,0 24 1,-2-15-1,2 15-1,0 0 2,0 0 0,0 0-2,0 0 6,0 0-3,0 0-3,0 0 4,12 59-2,-12-40 1,3 1 2,-3 2 1,0 1-2,0 4 3,0-1-3,0 1 1,0-1 2,0-2-2,0-3 1,0 0 0,0-2 0,0-2 0,0 0 0,0-17 4,0 25 1,0-25 5,0 19 3,0-19-3,0 0 0,0 0-1,0 0-3,0 0 0,0 0 3,0 0-3,0 0 0,0 0-3,-5-63 1,5 41 1,0 2-2,2-3-1,-2-4 1,0 1 1,3-1-5,-3 2 1,3-1 1,-3 1 1,2 4-4,-2-1 6,2 2-4,-2 3 1,0 0-1,0 17 1,0-29-1,0 16-1,0 13-3,0-20-3,0 20 1,0 0 0,0 0 2,0 0 0,0 0 0,0 0 0,0 0 0,0 0 2,-15 63-2,12-37 0,1 2 1,-3 1 1,2 4 2,-1 2-2,-2 0 0,3-4 2,-1-1 0,0 1-2,1-5 0,0-1 2,2-4-2,-1-2 2,2-3 4,-2 0 1,2-16 2,-2 17 0,2-17 1,0 0-2,0 0-2,0 0 0,0 0 2,0 0-2,7-49-1,-1 23-1,-2 0 2,0-3-4,-1 1 0,1-8 3,0 0-4,0 2 6,-3-4-7,4 6 1,-3 2 0,-2 0 0,2 3 2,-1 0-4,-1 6 3,3 2-2,-3 2-3,2 2-13,-2 15-1,0-22-2,0 22 9,0 0-2,0 0-1,0 0 2,0 0 3,0 0-2,0 0 3,0 0 2,-8 61-3,6-37 5,-3 0-1,2 1-3,-1 3 6,2 1-1,-2 3-1,1-4 1,-1 0 3,2-1-4,-3-1 2,2-2 0,2-4-2,-1 1 3,2-3 4,-2-3 0,2-15 8,-2 20 1,2-20-2,0 0 1,0 0-3,0 0-1,0 0 0,0 0 0,0 0-1,0 0 2,0 0-1,10-63-2,-7 43-2,-3-6 0,2 0 2,0 1-2,0-1 0,-2-3 0,2 5-2,-2-1 2,3 1-2,-3 6 2,0-2-1,0 3 0,0 17-2,0-29 2,0 29-10,0-22 0,0 22 1,0 0 0,0 0 2,0 0-2,0 0 2,0 0 2,0 0 0,0 0 1,0 0-3,-3 68 3,3-44-1,-2-2 1,4 5 1,1-1-1,-3 4 0,0-2 2,0-1 0,2-3 0,-2 0-1,0-4 0,0-1 4,2-2-2,-2-17 0,0 25 5,0-25-2,2 16-2,-2-16 3,0 0 2,0 0-4,0 0-1,0 0-1,0 0 4,10-51-3,-8 31 1,-2-4-2,2-5-2,0 0 1,-1-3 0,-1 1 0,0-3-1,3 3-1,-6-3 3,3 3-3,-1 2 6,1-1-3,-4 6-3,4 3 0,-2 1 1,-1 3-3,3 17-7,-1-24 0,1 24 3,0 0-2,0 0 3,0 0 2,0 0-1,0 0 1,0 0 0,0 0 5,-10 58-5,8-38 0,2 3 2,-3 0 0,3 3 6,-2 3-5,2 0 0,0-1 1,0 1 2,-2-4-4,2-3 3,0-1 2,0-3-4,-2 1 3,2-19 2,2 26 3,-2-26 1,-2 18 1,2-18 0,0 0-2,0 0 1,0 0 1,0 0 0,0 0-2,0 0 0,0 0 1,2-70-2,-2 50-3,0-1 1,0-4-1,2 1 3,-2-2-2,2 4 0,-2 1 0,0 1 3,-2 0 3,2 20-2,0-31-2,0 31-1,-2-23 0,2 23-2,0 0 1,0 0-2,0 0 1,0 0-1,0 0-12,0 0-25,-13 66-35,11-36-51,2 10-60,-5-1-107,2 11-211,-6 2-72,3-4-75</inkml:trace>
  <inkml:trace contextRef="#ctx0" brushRef="#br0" timeOffset="272995.186">15988 993 402,'0'0'132,"0"0"-55,-24-2-16,24 2-11,0 0 9,0 0 12,0 0 3,-18 2-8,18-2 3,0 0 2,0 0 1,0 0-3,0 0-3,0 0-4,0 0-2,0 0-9,0 0-2,0 0-1,0 0-10,0 0-3,-22 0-8,22 0-7,0 0 0,0 0-3,0 0-5,0 0 1,0 0-2,0 0 5,0 0-5,29 32-1,-13-21 1,5 0-1,0 5 0,7 1-1,1 1-1,5 6-4,4-1 4,0 2 0,1-1-2,3 1-2,-2 2 1,3-3 2,-1 4 1,-2-6-3,-2 2 5,-2-2-7,0-3 2,-6 1-2,-5-6 1,-1 0 0,-4-1-4,0-2 4,-1-1 0,-6 0 2,2-3-1,-3-2 0,-12-5 2,19 10 2,-10-4-1,-9-6 4,14 9 1,-14-9 0,12 4 5,-12-4-19,0 0-30,0 0-12,0 0-4,29-9-7,-29 9-20,11-12 7,-11 12-13,9-17 3,-9 17 8,10-20 7,-9 9 6,-1 11 12,3-18 9,-3 18 11,2-24 14,-2 24 7,-2-22 12,2 22 14,0-17 13,0 17 14,0-17 12,0 17 3,0 0 3,-3-21-4,3 21 0,0 0-2,-1-17-9,1 17-5,0 0-12,0 0-6,0 0-4,0 0-4,-2-19-3,2 19-8,0 0 2,0 0 3,0 0-2,0 0-1,0 0-8,0 0 4,0 0-3,0 0 5,6 60-3,-2-44-3,2-3 2,0 2-1,1 1 3,-1 1-6,2-2 3,-1-1 0,0 1-2,-3-4 1,2 2 1,-6-13-3,8 19-2,-8-19 5,0 17 1,0-17 1,-18 20-4,-4-11-10,-3-2-13,-5-1-24,0-2-24,-1-1-37,-1-3-51,-2 0-100,2-3-282,3-1-40</inkml:trace>
  <inkml:trace contextRef="#ctx0" brushRef="#br0" timeOffset="273915.7615">14946 572 1389,'0'0'-59,"-15"-7"20,15 7 9,0 0 17,0 0 17,0 0 11,0 0 16,0 0 1,-17-5-1,17 5-8,0 0-1,0 0-6,0 0-7,0 0 1,0 0 1,0 0-2,-5 32-2,5-32 6,0 25 1,3-7-7,-3-18 3,0 37-3,0-16 1,2 1-4,-2 0 2,2 0-1,-2-4 1,0 3 0,2-2-3,-2-2 1,0 0-2,1 0 2,-1-17 0,0 24 2,0-24 4,3 22 3,-3-22 26,0 15 19,0-15-8,0 0-12,0 0-9,0 0-5,0 0-1,0 0-3,0 0-9,0 0-6,9-52-8,-5 26 0,0-1-2,-1 1 3,-1-3-5,0 1 1,0 2 4,-1-1-1,-1 6 11,3 1-1,-3 3-4,2 1-5,-2 16-5,0-24-1,0 24 2,2-16-2,-2 16-2,0 0 6,0 0-2,0 0 0,0 0 6,0 0-3,0 0 1,26 47 2,-20-33 0,0 3-4,3 0 6,-1 2-4,0-1 5,2 2-4,0-2 4,-2-3-5,0-1 4,0 1-1,0-3 6,-2 0 1,-6-12 1,10 16 3,-10-16 13,11 12 4,-11-12-6,11 6 3,-11-6-6,0 0-7,0 0 7,25-15-7,-25 15-2,16-19 0,-10 5-1,2-1-6,-3 0 6,0-1-3,1 1 0,1 2 6,0-2 3,-7 15 5,10-25-1,-6 15 0,-4 10-3,9-17-7,-9 17-4,6-15-4,-6 15-1,0 0-3,7-7-1,-7 7 4,0 0-4,0 0 5,0 0-1,17 30-3,-17-30 2,3 26-1,2-8 1,-3-1 2,0 1 1,2-1-3,-2 3 2,2-1 3,-1 0-2,1-3-1,0 2 4,-1-1-3,-1-2-8,-2-15-30,4 25-22,-3-14-20,-1-11-13,7 19-20,-7-19-39,0 0-98,0 0-251,0 0-4</inkml:trace>
  <inkml:trace contextRef="#ctx0" brushRef="#br0" timeOffset="274203.1155">15450 681 1334,'0'0'-31,"0"0"14,0 0 7,0 0 18,0 0 17,0 0 11,0 0 4,0 0-3,0 0-7,0 0-8,0 0-1,0 0-4,0 0-6,0 0-1,0 0 2,0 0-5,0 0 2,13 31 0,-13-31-4,-2 21 1,2-21-1,0 26 3,0-26-4,-2 26 0,2-13 1,0-13 1,-2 26-2,2-26 1,2 27-2,-2-27 1,-2 21 22,2-21-10,0 20-26,0-20-14,0 17-17,0-17-21,0 0-29,0 0-58,-3 17-291,3-17 50</inkml:trace>
  <inkml:trace contextRef="#ctx0" brushRef="#br0" timeOffset="274443.6245">15433 716 1134,'0'0'-14,"0"0"4,0 0 3,0 0 8,-4-15 12,4 15 7,0 0 8,0 0 1,0 0-2,0 0-4,0 0-7,0 0 0,0 0 4,0 0-9,0 0-3,0 0 1,0 0-13,0 0-5,0 0-8,0 0-12,0 0-19,0 0-27,0 0-25,4-21-33,-4 21-177,0 0 175</inkml:trace>
  <inkml:trace contextRef="#ctx0" brushRef="#br0" timeOffset="274836.9192">15570 592 892,'0'0'5,"9"-12"6,-9 12-5,0 0-3,0 0 4,0 0 1,0 0-6,0 0 4,-33-13 1,33 13-2,0 0-2,-39 13 2,23-8 0,0 2-2,2 3-4,0-2 2,0 3-2,1 0 1,2 0 16,1 3-19,1-2 1,3-1 8,6-11 9,-8 21 3,8-21 4,-2 18 7,2-18 5,6 20 2,-6-20 7,15 14-3,-7-6 3,-8-8-2,24 15-6,-14-10-2,2-1 1,-12-4-8,22 9-4,-9-5-4,-13-4-2,17 9 1,-17-9-3,15 10-1,-7-3-4,-8-7 0,7 14 2,-7-14-1,9 17 1,-9-17 3,2 17 0,-2-17-2,-4 20 3,4-20 2,-8 20-5,-1-11 0,9-9 2,-18 19-2,6-11 0,1 0-2,0-2-2,11-6-4,-20 9-2,20-9-12,-16 3-22,16-3-31,0 0-27,-24-3-18,24 3-31,0 0-52,-6-20-186,6 20 110</inkml:trace>
  <inkml:trace contextRef="#ctx0" brushRef="#br0" timeOffset="275461.2916">15653 663 990,'0'0'-23,"15"-4"6,-15 4 11,0 0 11,0 0 7,0 0 10,0 0 0,17-4-5,-17 4-5,0 0 1,0 0-1,0 0-1,0 0-2,0 0-1,2 30-6,-2-30 7,0 21-5,0-21 5,-2 27-2,2-12 3,0 3-1,0-18-4,-2 32 4,0-15 0,2-17-7,0 27 3,-2-16-4,2-11 4,0 22-3,0-22 8,-2 17 24,2-17 16,0 0 28,-3 20 6,3-20-9,0 0-8,0 0-9,0 0-2,0 0-7,0 0-6,0 0-6,0 0-4,0 0-12,-19-55-4,21 36-2,-2 19-1,4-40-7,1 20 2,-1 1-8,3-3 2,-1 4 0,2 3-3,1 0-4,1 4 2,3 2-5,0-1 5,1 4-7,2 2 2,-16 4 2,26 3-1,-26-3 1,29 7 0,-18-1-2,2 1 4,-1 2-1,-4 3-1,-1-2 4,-7-10 1,10 21-1,-9-12 2,-1-9-1,-1 20 2,1-20 1,-13 24-2,6-14-7,7-10 4,-17 15 0,7-10-4,10-5 5,-14 10-2,14-10 3,-16 5-1,16-5-3,0 0-5,0 0-11,0 0-1,0 0-3,0 0-1,0 0 10,0 0-3,0 0-3,0 0 3,0 0 4,0 0-2,0 0 7,66-5-3,-49 10-3,-3 1 0,2 1 1,-2 4 3,0-4 0,-4 5 1,0-2 5,-5 0 3,-5-10 4,2 21 5,-2-21-5,-13 21 2,1-8 3,-4-2-7,2-3-21,-5 2-15,0 0-19,0-3-27,0 0-30,2-4-75,-3-1-178,20-2 122</inkml:trace>
  <inkml:trace contextRef="#ctx0" brushRef="#br0" timeOffset="276257.5831">19084 1184 999,'0'0'-5,"10"-7"6,-10 7 14,0 0 24,11-12 16,-11 12 22,0 0 9,10-9 7,-10 9 1,0 0-3,0 0 4,9-10-1,-9 10-5,0 0-5,0 0-5,0 0-7,0 0-8,0 0-5,0 0-7,0 0-8,0 0-4,0 0-6,0 0-3,0 0-4,0 0-3,0 0 0,0 0-2,-32 38-2,18-20 0,-6 6-2,0 2 0,-3 3-3,-1 4-1,-3 2-1,5 1 0,-1-2-2,0 2 1,1-2-3,4-5-1,-2 2 1,3-3-1,2-4-2,3-2 3,-1-1-3,3-2 0,-2-2 0,4-2 3,2-3-3,-3 0 3,9-12 0,-11 18-7,11-18-14,-8 11-27,8-11-58,0 0-93,0 0-104,0 0-114,0 0-169,-11-43-77</inkml:trace>
  <inkml:trace contextRef="#ctx0" brushRef="#br0" timeOffset="276849.5915">19474 800 1519,'8'-15'-51,"-8"15"7,0 0 6,9-16 11,-9 16 28,0 0 19,10-13 22,-10 13 15,0 0 8,11-12 11,-11 12 5,0 0 3,0 0 1,0 0-3,6-13-8,-6 13-6,0 0-6,0 0-6,0 0-8,0 0-3,0 0-10,0 0 0,0 0-9,0 0 1,0 0-5,0 0-1,0 0-3,0 0 1,0 0-3,0 0 1,0 0-4,0 0 0,0 0-2,0 0 0,0 46-1,0-46-2,-6 26 0,0-10 1,3 0 0,-3 0-2,2 3 4,-3 1-3,1-4 0,0 1-2,-1 0-2,1-1 3,1-1-3,-1 0-2,6-15 4,-8 22-1,4-12 2,4-10 4,-4 16 20,4-16 14,0 0 9,-2 19 0,2-19-6,0 0-4,0 0-3,20 10-10,-20-10-6,20 1 2,-20-1 2,25 0-7,-25 0-3,30 0 0,-14-1-4,-16 1-1,33 0 0,-15 1-5,2-1 1,-20 0 0,30 0-1,-18 3 0,-12-3-7,23 0-10,-23 0-10,18 0-15,-18 0-13,0 0-13,24-4-22,-24 4-49,0 0-32,16-7-42,-16 7-45,8-7-113,-8 7-301,0 0-158</inkml:trace>
  <inkml:trace contextRef="#ctx0" brushRef="#br0" timeOffset="277309.7883">20056 835 1737,'0'0'-35,"11"-7"10,-11 7-5,0 0 24,10-13 10,-10 13 5,0 0-2,4-13 2,-4 13 4,0 0-10,0 0 3,0 0-1,-19-21 0,19 21-4,-16-4-10,16 4 8,0 0-1,-32 4-1,32-4 3,-22 6 0,22-6-2,-19 9 7,9-3-10,10-6 6,-15 13-2,15-13-1,-13 13 2,13-13 5,-8 18 14,8-18 3,-2 14 1,2-14 6,0 0 5,6 25 3,-6-25 1,15 17 0,-4-9-1,3-2-1,-1 1-2,1 1 0,2-2-2,-2 1-3,2-3-3,-2 3-4,-14-7-3,23 9-3,-23-9-1,20 7-4,-20-7-5,14 10 1,-14-10 1,10 12 2,-10-12-1,10 10 2,-10-10 9,0 15-1,0-15 1,0 0 0,-14 24-1,14-24-3,-16 17 1,5-12-1,-2 4 0,1-4-2,12-5-4,-30 7-15,17-2-6,13-5-6,-28 0-14,28 0-11,-25-5-26,25 5-34,-18-7-30,6 2-35,12 5-41,-12-17-369,12 17-77</inkml:trace>
  <inkml:trace contextRef="#ctx0" brushRef="#br0" timeOffset="277827.1332">20431 778 1387,'0'0'-126,"0"0"21,0 0 15,0 0 17,0 0 14,0 0 9,0 0 8,0 0 12,0 0 7,0 0 11,0 0 8,0 0 4,0 0 10,0 0 3,0 0 7,0 0 3,0 0 3,0 0 10,0 0 1,0 0-1,0 0-2,0 0 0,0 0 2,0 0-7,0 0-6,0 0-16,0 0-20,0 0-30,0 0-35,-41 16-33,41-16-193,0 0 180</inkml:trace>
  <inkml:trace contextRef="#ctx0" brushRef="#br0" timeOffset="278595.9974">20329 848 779,'0'0'-39,"0"0"7,0 0 9,0 0 12,0 0 8,0 0 7,0 0-4,0 0 4,0 0-3,0 0 3,0 0 0,0 0 5,0 0 7,0 0 4,0 0 1,0 0 8,0 0 5,0 0-5,-28-33-2,28 33-5,0 0 0,0 0 1,0 0 13,0 0 10,0 0-10,0 0-2,-11 34 3,11-34-4,-5 19 2,0-7-5,5-12-1,-8 22-2,5-8-9,0-1 4,-3 1-3,6-14 3,-7 21 1,7-21-11,-7 17 3,7-17 0,-7 15 9,7-15 17,-3 13 11,3-13 15,0 0 16,-7 18 11,7-18 14,0 0 6,0 0-10,0 0-12,0 0-9,0 0-7,0 0-4,0 0-14,0 0-5,0 0-9,0 0-2,0 0-5,13-56-12,-9 41-4,3 2-2,0-1-1,1-1-5,0 2-3,1 2-3,3-2 0,-1 3-2,4 0-2,-1 2 1,4 1-3,-1 0-2,-1 5 2,-16 2-2,34-5 0,-18 4-3,-16 1 0,27 4-1,-15-2 4,-12-2-5,22 7 2,-12-1 0,-10-6-7,11 9-4,-11-9-5,7 13-5,-7-13-5,0 0-2,0 0 3,-10 24-2,10-24 2,-12 10 6,12-10 0,0 0 6,-17 12 3,17-12 1,0 0 4,-11 9 0,11-9 7,0 0-3,0 0-2,0 0 1,0 0-6,0 0 3,0 0-1,0 0 1,0 0 0,0 0-3,24 20 2,-24-20 2,19 9-2,-6-5-3,-13-4 0,16 11 4,-9-4-3,-7-7 4,13 14 1,-13-14 1,2 15 5,-2-15 2,0 0 2,-24 24 0,8-17-3,-6 3 4,-1-5-7,-3 2-13,-1-3-11,0 0-16,-1 0-21,7-1-30,-1-1-36,2-4-69,20 2-381,-35-7-79</inkml:trace>
  <inkml:trace contextRef="#ctx0" brushRef="#br0" timeOffset="288451.3836">18616 2215 336,'0'0'53,"0"0"-13,0 0-16,0 0-6,0 0 3,0 0 6,0 0-2,0 0-2,21-26 5,-21 26-2,0 0 2,0 0 5,0 0 0,0 0-2,-4-25 10,4 25 7,0 0-2,0 0-2,0 0 3,-2-21 5,2 21 6,0 0-9,0 0-7,0 0 4,0 0-9,-5-15-9,5 15-4,0 0-2,0 0-1,0 0-8,0 0 3,0 0-2,0 0 0,0 0 0,0 0-3,0 0-3,0 0 5,-21 36 6,21-36-11,0 0 2,-2 20 1,2-20-6,0 0 0,0 22 3,0-22-1,0 0 0,0 17-3,0-17 1,0 0 9,0 0 0,0 0 10,0 19 10,0-19 2,0 0-2,0 0-5,0 0-3,0 0 6,0 0 7,0 0-1,0 0-5,0 0-2,0 0 7,17-51-8,-14 39 1,-3 12 6,8-23 3,-8 23 2,2-22 0,2 9 1,-4 13 1,3-20-5,-3 20-3,2-15-7,-2 15-6,0 0-4,2-18-3,-2 18-1,0 0-2,0 0-3,0 0 3,0 0-5,0 0-4,0 0-9,0 0-13,0 0-7,-15 48-17,15-48-24,0 33-17,-3-15-26,6 2-29,-1-1-29,-2 2-51,4-2-336,1 2-56</inkml:trace>
  <inkml:trace contextRef="#ctx0" brushRef="#br0" timeOffset="301315.6526">18565 2789 1329,'0'0'-123,"0"0"12,0 0 11,0 0 4,0 0-1,0 0-176,0 0 208</inkml:trace>
  <inkml:trace contextRef="#ctx0" brushRef="#br0" timeOffset="302104.8836">18555 2852 696,'0'0'-6,"0"0"8,0 0 12,0 0 5,0 0 7,0 0 12,0 0 10,0 0-2,0 0 7,0 0-5,0 0 9,0 0-4,0 0 1,0 0 0,0 0-4,0 0-3,0 0 1,0 0 0,0 0 0,0 0-3,0 0-4,0 0-3,0 0-4,0 0 1,0 0-4,0 0-6,0 0 3,0 0-6,0 0 0,0 0-3,0 0-5,0 0 1,0 0 1,0 0-3,0 0 4,0 0-7,0 0 2,0 0-2,0 0 2,0 0 0,0 0 5,0 0 0,0 0 1,0 0 6,0 0-3,0 0 1,0 0 2,0 0 0,0 0-2,0 0-1,0 0-1,0 0-3,0 0-1,0 0 0,0 0-3,0 0 0,0 0-2,0 0 0,0 0-2,0 0 1,0 0 0,0 0 2,0 0 1,0 0-2,0 0 2,0 0 0,0 0-4,0 0 2,0 0 2,0 0-2,0 0 1,0 0 1,0 0-5,0 0 3,0 0 1,0 0-2,0 0-1,0 0 0,0 0-1,0 0 1,0 0-1,0 0 1,0 0 2,0 0-2,0 0 1,0 0-1,0 0-2,0 0 1,58 2-4,-58-2 0,0 0-3,20-2-13,-20 2-23,0 0-23,0 0-20,23 0-36,-23 0-28,0 0-26,18-2-36,-18 2-390,12-6-94</inkml:trace>
  <inkml:trace contextRef="#ctx0" brushRef="#br0" timeOffset="305097.1679">22578 3185 1509,'-10'10'-95,"10"-10"13,0 0 12,0 0 16,0 0 13,0 0 22,0 0 6,0 0 14,0 0-2,0 0 14,0 0 4,0 0 8,0 0 0,0 0 6,0 0-8,-12 7 4,12-7 0,0 0-3,0 0-3,0 0-3,0 0-4,0 0 1,0 0-5,0 0 2,0 0-4,0 0-1,0 0-16,0 0-21,0 0-24,0 0-32,0 0-77,0 0-215,0 0 110</inkml:trace>
  <inkml:trace contextRef="#ctx0" brushRef="#br0" timeOffset="305575.6425">18842 2605 919,'-27'3'-79,"27"-3"7,-19 2 8,19-2 4,0 0-4,-25-2-23,25 2-81,0 0 57</inkml:trace>
  <inkml:trace contextRef="#ctx0" brushRef="#br0" timeOffset="307100.601">17205 2490 406,'0'0'-36,"0"0"5,0 0 8,0 0 1,0 0 6,0 0 4,0 0 3,0 0 3,0 0 4,0 0 0,0 0 7,0 0-2,0 0 0,0 0 0,0 0 3,0 0-2,0 0 1,0 0-1,0 0-2,0 0-3,0 0-12,0 0-24,0 0-42,0 0 27</inkml:trace>
  <inkml:trace contextRef="#ctx0" brushRef="#br0" timeOffset="307343.3908">17699 2486 205,'0'0'-11,"0"0"-3,0 0-15,0 0-23,0 0 18</inkml:trace>
  <inkml:trace contextRef="#ctx0" brushRef="#br0" timeOffset="309906.7829">24122 3266 202,'0'0'50,"0"0"-3,0 0 0,0 0-1,0 0 6,0 0 4,0 0 5,0 0 0,0 0-5,0 0-5,0 0 5,2 16 2,-2-16-3,0 0 5,0 0-8,0 0 4,0 0 0,0 0-5,0 0-4,0 0 0,0 0-1,0 0-6,0 0-2,0 0 1,0 0-1,0 0-10,0 0-1,0 0-7,0 0 6,0 0-5,0 0-3,0 0 0,0 0-4,0 0 0,0 0-5,0 0-2,0 0 6,4 14-4,-4-14 1,0 0-5,0 0-3,0 0 4,0 0-1,0 0 10,0 0-11,0 0-2,0 0 0,0 0 6,0 0-2,0 0-6,0 0 10,0 0-4,0 0 2,0 0-4,0 0-2,0 0 4,0 0-1,0 0-1,0 0 0,0 0 1,0 0-4,0 0 1,0 0 0,0 0 1,0 0-4,0 0 4,0 0-4,0 0 5,0 0 0,0 0 2,0 0-4,0 0 3,0 0-2,0 0-3,0 0-3,0 0 1,0 0 2,0 0-2,0 0-1,0 0 0,0 0 0,0 0 6,0 0 1,0 0-8,0 0 2,0 0 2,0 0 2,0 0-4,0 0 0,0 0 1,0 0 2,0 0-1,0 0 0,0 0 0,0 0-2,0 0 6,0 0-6,0 0 4,16 6 2,-16-6-6,0 0 3,0 0-2,0 0 4,0 0-2,0 0-1,0 0 2,0 0-1,0 0 0,0 0 1,0 0-1,0 0 3,0 0-4,0 0-13,0 0-25,0 0-32,0 0-46,0 0-57,0 0-316,0 0 6</inkml:trace>
  <inkml:trace contextRef="#ctx0" brushRef="#br0" timeOffset="322937.5709">18268 2346 1256,'-18'-15'-428,"9"10"64</inkml:trace>
  <inkml:trace contextRef="#ctx0" brushRef="#br0" timeOffset="331128.9766">18381 2348 1065,'0'0'-60,"0"0"20,0 0 12,0 0 8,0 0 6,0 0 5,0 0 1,0 0 4,0 0 0,0 0 5,0 0 0,0 0 1,0 0 5,0 0-2,0 0 2,0 0 5,-2 18-3,2-18 5,0 0 4,0 0-5,0 0 4,0 0 2,0 0-2,0 0-1,0 0 4,0 0 0,0 0-4,0 0 0,0 0-2,0 0 2,0 0 8,0 0 6,0 0 0,0 0 7,0 0-1,0 0 3,0 0 4,0 0-2,0 0 1,0 0-1,0 0 0,0 0-3,0 0-1,0 0-1,0 0-3,0 0-1,0 0-2,0 0-4,0 0-1,0 0-3,0 0 0,0 0-1,0 0-5,0 0 1,0 0-3,0 0 0,0 0-4,0 0 0,0 0 0,0 0 2,0 0-4,0 0 0,0 0-1,0 0-2,0 0 5,0 0 15,0 0 0,0 0 4,0 0-6,0 0-2,0 0 1,0 0-1,0 0-2,0 0-1,0 0-3,0 0-1,0 0 1,0 0-4,0 0 1,0 0 0,0 0-4,0 0 1,0 0 0,0 0-3,0 0 0,0 0 3,0 0-3,0 0-2,0 0 3,0 0-1,0 0-2,0 0 0,0 0-4,0 0-18,0 0-26,0 0-31,0 0-36,0 0-32,0 0-52,0 0-120,0 0-183,0 0-4</inkml:trace>
  <inkml:trace contextRef="#ctx0" brushRef="#br0" timeOffset="335990.9227">17263 3144 1236,'0'0'-80,"0"0"13,0 0 13,0 0 8,0 0 7,0 0 11,0 0 6,0 0 3,0 0 3,0 0 3,0 0 3,0 0 5,0 0 1,0 0 1,0 0 1,0 0 2,0 0-3,0 0 7,0 0 6,0 0-3,0 0 4,0 0 3,0 0 1,0 0-4,0 0 2,0 0-1,0 0 0,0 0-1,0 0 1,0 0 1,0 0 3,0 0-1,0 0 2,0 0-1,0 0 5,0 0 4,0 0-4,0 0 3,0 0 3,0 0-5,0 0-4,0 0-4,0 0 10,0 0-10,0 0-2,0 0 3,0 0-10,0 0 8,0 0-3,0 0 0,0 0 1,0 0-10,0 0 4,0 0-1,0 0-1,0 0 2,0 0-5,0 0 5,0 0 1,0 0-5,0 0-2,0 0 3,0 0 3,0 0-8,0 0 1,0 0 6,0 0-6,0 0-10,0 0-11,0 0-18,0 0-14,0 0-9,0 0-14,0 0-13,0 0-12,0 0-199,0 0 182</inkml:trace>
  <inkml:trace contextRef="#ctx0" brushRef="#br0" timeOffset="354562.0973">18589 3837 1521,'0'0'-147,"0"0"18,0 0 17,0 0 12,0 0 13,0 0 11,0 0 11,0 0 5,0 0 8,0 0-1,0 0 5,0 0 0,0 0 0,0 0 1,0 0 0,0 0-90,0 0 46</inkml:trace>
  <inkml:trace contextRef="#ctx0" brushRef="#br0" timeOffset="356326.9382">22420 5573 618,'0'0'188,"-5"13"-21,5-13-18,0 0 9,-7 14 18,7-14 2,0 0 0,-6 13-21,6-13-10,0 0-14,0 0-5,0 0-10,-4 15-10,4-15-13,0 0-6,0 0-8,0 0-19,0 0 6,0 0-22,0 0-22,0 0-37,0 0-58,0 0-68,0 0-62,0 0-113,0 0-170,0 0-144,-42-42-126</inkml:trace>
  <inkml:trace contextRef="#ctx0" brushRef="#br0" timeOffset="356857.8602">18150 3771 1477</inkml:trace>
  <inkml:trace contextRef="#ctx0" brushRef="#br0" timeOffset="365340.1556">17116 3699 138,'0'0'72,"0"0"-31,0 0-12,0 0-8,0 0 2,0 0 11,0 0-5,0 0-3,0 0 4,0 0 0,0 0 4,0 0-5,0 0 3,0 0 5,0 0-1,0 0-3,0 0 3,0 0 2,0 0-9,0 0 1,-2 18 7,2-18-5,0 0 1,0 0-6,0 0 5,0 0 1,0 0 1,0 0 3,0 0 10,0 0 5,0 0-4,0 0 3,0 0 3,0 0 1,0 0 6,0 0 5,0 0 1,0 0 0,0 0 2,0 0 5,0 0-1,0 0 1,0 0 1,0 0-5,0 0 4,0 0 0,0 0-3,0 0 4,0 0 1,0 0-2,0 0-2,0 0 0,0 0-1,0 0 0,0 0-2,0 0-8,0 0-4,0 0-6,0 0-4,0 0-3,0 0 2,0 0-6,0 0-2,0 0-5,0 0 1,0 0-3,0 0-5,0 0-3,0 0-3,0 0 6,0 0-3,0 0 0,0 0-1,0 0 5,0 0-3,0 0-4,0 0 0,0 0-3,0 0-1,0 0 4,0 0-8,0 0 2,0 0 1,0 0-6,0 0-1,0 0-2,0 0-42,0 0-80,0 0-132,0 0-197,0 0-130,0 0 86,0 0-130,0 0-116</inkml:trace>
  <inkml:trace contextRef="#ctx0" brushRef="#br0" timeOffset="368062.1126">19345 7024 1521,'4'12'33,"-4"-12"-106,0 0-15,7 13 14,-7-13 24,0 0 29,0 0 17,7 11 6,-7-11 9,0 0-9,0 0 1,0 0 6,0 0-6,0 0-3,7 11 4,-7-11-4,0 0 1,0 0 1,0 0-1,0 0-3,0 0 4,0 0-2,0 0-9,9 10-11,-9-10-18,0 0-30,0 0-52,0 0-230,0 0 137</inkml:trace>
  <inkml:trace contextRef="#ctx0" brushRef="#br0" timeOffset="380244.7199">17195 2455 1410,'0'0'-111,"0"0"16,0 0 18,0 0 11,0 0 17,-22 0 5,22 0 9,0 0 6,0 0 7,0 0 1,0 0 0,0 0 2,0 0 0,0 0 4,0 0-1,0 0 3,0 0-2,0 0 3,0 0 1,0 0 1,0 0 3,0 0-1,0 0 1,0 0 2,-16 4-6,16-4 7,0 0 1,0 0 0,0 0 0,0 0 0,0 0 1,0 0 1,0 0-3,0 0 1,0 0 2,0 0-1,0 0 2,0 0 0,0 0 0,0 0 0,0 0 0,0 0-1,0 0 0,0 0 5,0 0 0,0 0 1,0 0 7,0 0 0,0 0 3,0 0 6,0 0 2,0 0-10,0 0 0,0 0 3,0 0-2,0 0-4,0 0 4,0 0-6,0 0 3,0 0-2,0 0 1,0 0-6,0 0 2,0 0-1,0 0-2,0 0 1,0 0 1,0 0 0,0 0-2,0 0-4,0 0 4,0 0-1,0 0 1,0 0-5,0 0 4,0 0-1,0 0 2,0 0-1,0 0 0,0 0-2,0 0-8,0 0-4,0 0-5,0 0-9,0 0-10,0 0-35,0 0-69,0 0-63,0 0 69</inkml:trace>
  <inkml:trace contextRef="#ctx0" brushRef="#br0" timeOffset="381020.6474">18177 2320 508,'0'0'-29,"-8"10"11,8-10 8,0 0 12,-8 11 8,8-11 6,0 0-1,0 0 0,0 0-1,-10 14-1,10-14-1,0 0 0,0 0-1,0 0 6,0 0 2,0 0-2,-7 8 6,7-8 0,0 0 0,0 0 2,0 0-8,0 0 4,0 0-6,0 0-1,0 0 0,0 0-1,0 0 5,0 0-4,-9 13-4,9-13-4,0 0-1,0 0 1,0 0 3,0 0-4,0 0 2,0 0 0,0 0-3,0 0 2,0 0 2,0 0 6,0 0-9,0 0 5,0 0 1,0 0 2,0 0 0,0 0 0,0 0-4,0 0 1,0 0 2,0 0 4,0 0 2,0 0 4,0 0 3,0 0 0,0 0 1,0 0 1,0 0 2,0 0 0,0 0 4,0 0 0,0 0-7,0 0 2,0 0-5,0 0 6,0 0-4,0 0-1,0 0 2,0 0-9,0 0-4,0 0-1,0 0 5,0 0-4,0 0-1,0 0-3,0 0-1,0 0-2,0 0 4,0 0-4,0 0-1,0 0-2,0 0 1,0 0-4,0 0 4,0 0 4,0 0-9,0 0-5,0 0 9,0 0-5,0 0-7,0 0-5,0 0-5,0 0-13,0 0-4,0 0-8,0 0-7,0 0-4,0 0-13,0 0-12,0 0-12,0 0-16,0 0-14,0 0-185,0 0 176</inkml:trace>
  <inkml:trace contextRef="#ctx0" brushRef="#br0" timeOffset="382099.0318">18612 2605 790,'0'0'-13,"0"20"11,0-20 8,0 0 2,0 0 5,0 0 12,0 0 0,0 0 5,0 0 8,0 0-3,0 0 5,-5 18-3,5-18 7,0 0-1,0 0 8,0 0 0,0 0 0,0 0 3,0 0 1,0 0-3,0 0-2,0 0-2,0 0-4,0 0-6,0 0-1,0 0 1,0 0-5,0 0-3,0 0 0,0 0-5,0 0-1,0 0-4,0 0-1,0 0-4,0 0 1,0 0-3,0 0-2,0 0 1,0 0-3,0 0 1,0 0-2,0 0 0,0 0-1,0 0-1,0 0-1,0 0 0,0 0-1,0 0 0,0 0-1,0 0 1,0 0-1,5 15 0,-5-15 0,0 0-3,0 0 0,0 0 4,0 0-4,0 0 4,0 0-4,0 0 0,0 0 0,0 0 2,0 0-2,0 0 2,0 0-1,0 0-2,0 0-1,0 0 4,0 0 1,0 0-2,0 0-2,0 0 1,0 0 2,0 0-3,0 0 3,0 0-4,0 0 2,0 0 0,0 0 2,0 0-6,0 0 4,0 0 0,0 0 0,0 0-1,0 0 2,0 0 5,0 0-5,0 0 0,0 0-3,0 0 0,0 0 2,0 0 2,0 0-2,0 0 4,0 0-1,0 0-1,0 0 0,0 0 1,0 0 1,0 0 1,0 0-5,0 0 5,0 0-3,0 0 1,0 0 4,0 0-8,0 0 2,0 0 2,0 0 0,0 0 0,0 0-1,0 0-2,0 0 2,0 0-4,0 0 4,0 0-2,0 0 4,0 0-2,0 0 1,0 0-2,0 0 1,0 0 5,0 0 4,0 0 3,0 0 0,0 0 5,0 0 0,0 0 2,0 0-3,0 0-2,0 0 0,0 0-1,0 0 0,0 0-3,0 0-2,0 0 1,0 0 1,0 0 0,0 0 1,0 0 2,0 0 0,0 0 6,0 0-4,0 0 4,0 0-4,0 0 0,0 0 1,0 0-3,0 0 0,0 0-1,0 0-3,0 0-1,0 0 1,0 0-3,0 0 2,0 0-5,0 0-23,0 0-23,0 0-28,0 0-36,0 0-32,0 0-34,0 0-40,0 0-417,0 0-126</inkml:trace>
  <inkml:trace contextRef="#ctx0" brushRef="#br0" timeOffset="390190.9644">19798 1173 861,'0'0'-46,"0"0"12,-9-11 9,9 11 12,0 0 9,0 0 8,0 0 12,0 0 2,0 0 4,0 0 3,-8-11 3,8 11-7,0 0 5,0 0-11,0 0-1,0 0 0,0 0-4,0 0 6,0 0-10,0 0-2,0 0-7,0 0-12,0 0-11,0 0-6,0 0-7,0 0-11,0 0-19,0 0-28,0 0-123,0 0 74</inkml:trace>
  <inkml:trace contextRef="#ctx0" brushRef="#br0" timeOffset="391202.8156">18757 2363 608,'0'0'-7,"0"0"11,0 0 11,0 0 17,0 0 10,0 0 17,-27-17 3,27 17 0,0 0 6,-7-16 7,7 16-4,-3-13 11,3 13-13,0 0-2,-5-25 4,5 25-1,0-18-4,0 18-4,-2-17 4,2 17 1,-4-18-3,4 18-4,-2-20-6,2 20-3,-3-17-5,3 17-6,0 0-6,-3-18-5,3 18-8,0 0-4,0 0-8,-5-18-3,5 18-3,0 0 1,0 0-2,0 0-2,0 0 2,0 0 1,0 0 1,-10 44 0,6-29-2,4 4 0,-4-2 0,0 4 2,-2 4-1,1-2 0,4-2-1,-5 0 1,3-1-1,0-3 0,1 0 1,-2-3 4,4-14 4,-2 24 2,2-24 10,-5 17 13,5-17 5,0 0-3,0 0-7,0 0-2,0 0-8,0 0 3,0 0-1,0 0-3,0 0-5,0 0 2,5-72-3,-3 54-2,-2-1 0,2-2-3,-2 1 0,0 2 0,2 0 0,-2 18 3,2-28-1,-2 15-3,0 13-4,2-22-4,-2 22-3,0-17-4,0 17-15,0 0-4,1-17-3,-1 17 3,0 0-21,0 0-18,0 0-14,0 0-14,0 0-26,0 0-8,0 0-4,-1 63-23,1-63-21,0 24-351,4-11-31</inkml:trace>
  <inkml:trace contextRef="#ctx0" brushRef="#br0" timeOffset="391783.9084">18743 2276 1374,'0'0'-47,"0"0"25,0 0 11,0 0 13,0 0 17,-13 9 2,13-9-1,0 0 1,0 0 2,0 0-5,0 0-7,0 0-3,0 0-8,0 0-13,0 0-15,0 0-15,0 0-24,-17 3-27,17-3-15,0 0-38,0 0-172,0 0 166</inkml:trace>
  <inkml:trace contextRef="#ctx0" brushRef="#br0" timeOffset="392304.1635">18660 2539 867,'0'0'1,"0"0"6,0 0-8,0 0 5,0 0 8,0 0 12,0 0 11,-31-38 15,31 38 15,-7-17-7,7 17-1,-2-20 2,2 20 4,-2-20-1,2 20 4,-2-18 1,2 18-1,0-22-1,0 22-6,0 0 0,0-23-5,0 23-7,0 0-6,-3-18-5,3 18-7,0 0-3,0 0-9,0 0-9,-1-20-11,1 20-2,0 0 2,0 0-3,0 0 4,0 0 0,0 0 0,0 0-1,-19 51-1,15-36 2,0-1 2,-1 1 0,0 2 2,1-3-2,4-14-2,-6 27 5,6-27-3,-4 20-1,4-20 3,-6 18 4,6-18 2,-2 13 2,2-13 6,0 0 12,-4 15 7,4-15-3,0 0-3,0 0-4,0 0-4,0 0 0,0 0-2,0 0-3,0 0-1,10-52 0,-6 38-3,-4 14-3,6-29 0,-2 15 1,-2 1-2,-2 13 3,7-22-3,-4 10-2,-3 12 1,4-17-4,-4 17-21,4-15-27,-4 15-34,0 0-38,6-14-34,-6 14 6,0 0-17,0 0-59,0 0-261,0 0 12</inkml:trace>
  <inkml:trace contextRef="#ctx0" brushRef="#br0" timeOffset="397780.9223">18709 2208 1202,'0'0'-71,"0"0"17,0 0 5,0 0 7,-11-12 15,11 12 9,0 0 5,0 0 10,0 0 2,0 0 1,0 0 6,0 0 2,0 0 5,0 0-5,0 0 6,0 0-1,0 0 0,-5-15 0,5 15-1,0 0 0,0 0-3,0 0 2,0 0 2,0 0-6,0 0 0,0 0 2,0 0-1,0 0-4,0 0 3,0 0-8,0 0-15,0 0-14,0 0-19,0 0-30,0 0-39,0 0-161,0 0 204</inkml:trace>
  <inkml:trace contextRef="#ctx0" brushRef="#br0" timeOffset="400859.8787">18521 139 679,'-45'-9'-45,"5"1"9,6 1 5,1-2 2,-4 0 2,-3 1 4,0-1 6,-3-2-2,-9 4 1,-1-3 3,-5 1-1,-20-2 3,0-3 2,12 6 0,9 1 1</inkml:trace>
  <inkml:trace contextRef="#ctx0" brushRef="#br0" timeOffset="420964.8028">14384 8947 98,'0'0'16,"0"0"-5,0 0-4,0 0-1,0 0-2,0 0-8,0 0 0,-10-10-7,10 10-4,0 0-22,0 0 12</inkml:trace>
  <inkml:trace contextRef="#ctx0" brushRef="#br0" timeOffset="424381.7759">13988 9787 1277,'0'0'-95,"-10"6"18,10-6 19,0 0 21,-14 8 15,14-8 6,0 0 9,0 0 2,0 0 6,0 0 5,-12 7 4,12-7-3,0 0 0,0 0-1,0 0 0,0 0-4,0 0 5,0 0-3,0 0-4,0 0 4,0 0 2,0 0-23,0 0-10,26 24-27,-26-24-24,21 5-43,-21-5-127,25 3 231</inkml:trace>
  <inkml:trace contextRef="#ctx0" brushRef="#br0" timeOffset="430881.5775">17810 7821 1606,'0'0'17,"3"-19"3,-3 19 19,0 0 16,0 0 5,0-21-2,0 21-8,0 0-13,0 0-8,0 0-26,0 0-22,0 0-42,0 0-38,0 0-60,9 43-152,-9-28-140,2 4 41</inkml:trace>
  <inkml:trace contextRef="#ctx0" brushRef="#br0" timeOffset="432568.3938">19796 7729 1597,'-2'-17'10,"-1"2"13,3 15 15,-6-20 12,6 20 6,-4-19-1,4 19-6,0 0-7,-4-16-3,4 16-8,0 0-20,0 0-39,0 0-43,0 0-50,0 0-62,-5 39-361,8-21-46</inkml:trace>
  <inkml:trace contextRef="#ctx0" brushRef="#br0" timeOffset="498295.3496">16348 14783 1410,'0'0'-56,"0"0"5,0 0 9,0 0 0,0 0 11,0 0 6,0 0 8,0 0 6,0 0 4,0 0 2,0 0 8,0 0 0,0 0 7,0 0 8,0 0 9,0 0 0,0 0 8,0 0 4,0 0 0,0 0 1,0 0 5,0 0-8,0 0-6,0 0-6,0 0-1,0 0-8,0 0 0,0 0-6,0 0-17,0 0-10,0 0-15,0 0-12,0 0-10,0 0-12,0 0-17,0 0-31,0 0-79,0 0-133,0 0 158</inkml:trace>
  <inkml:trace contextRef="#ctx0" brushRef="#br0" timeOffset="510416.038">15886 15906 180,'0'0'27,"0"0"-12,0 0-9,0 0 0,0 0 1,0 0 3,0 0-2,0 0-2,0 0 1,0 0 0,0 0 2,0 0 2,0 0-2,0 0 3,0 0-2,0 0-1,0 0 1,0 0 1,0 0-5,0 0 0,0 0-10,0 0-11,0 0-13,0 0-21,0 0-45,0 0 32</inkml:trace>
  <inkml:trace contextRef="#ctx0" brushRef="#br2" timeOffset="643788.9636">978 10700 396,'-7'-17'87,"7"17"-30,0 0-20,0 0-11,0 0-5,0 0-4,-8-14 1,8 14-4,0 0 3,0 0-6,0 0 2,0 0 0,0 0-7,0 0 6,-4-14 0,4 14 9,0 0-1,0 0 3,0 0-2,0 0 10,0 0 0,0 0 1,0 0 6,0 0-2,0 0-1,0 0 5,0 0-7,0 0 3,0 0-4,0 0-3,0 0-7,0 0-2,0 0 2,0 0-5,0 0 2,0 0-4,0 0-4,0 0 0,0 0 2,0 0-2,0 0-2,0 0 4,0 0 5,0 0-1,0 0-7,0 0 5,0 0-7,0 0 6,0 0-5,0 0-2,0 0 1,0 0 0,0 0-2,0 0-1,0 0 5,0 0-3,0 0-3,0 0 8,0 0-9,0 0 6,0 0-10,0 0 3,0 0-2,0 0 4,0 0-2,0 0 2,0 0-2,0 0 0,0 0-3,0 0 3,0 0-2,0 0 2,0 0-2,0 0 2,-11-11 3,11 11 0,0 0-6,0 0 7,0 0-2,0 0-2,0 0-6,0 0 8,0 0-4,0 0 1,0 0 0,0 0 1,0 0-4,0 0 4,0 0-4,0 0 1,0 0-1,0 0 1,0 0-1,0 0 2,0 0 1,0 0 2,0 0-5,0 0 1,0 0-3,0 0 2,0 0 3,0 0 1,0 0-3,0 0 5,0 0-3,0 0 2,0 0 0,0 0 5,0 0 3,0 0-1,0 0-4,0 0 2,0 0 1,0 0 0,0 0 1,0 0 3,0 0-4,0 0 0,0 0 0,0 0-3,0 0-1,0 0 3,0 0 0,0 0-2,0 0-1,0 0-1,0 0 0,0 0-2,0 0 0,0 0 0,0 0-2,0 0 5,0 0-6,0 0 2,0 0 1,0 0-1,0 0 2,0 0-1,0 0-2,0 0 0,0 0 1,0 0 3,0 0-2,0 0-1,0 0 1,0 0-1,0 0-2,0 0 5,0 0 3,0 0 3,0 0-5,0 0 4,0 0-4,0 0 3,0 0-3,0 0-2,11-24 1,-11 24 1,0 0-3,5-21 0,-5 21-1,3-16 5,-3 16-6,2-18 0,-2 18 0,0-17 2,0 17 2,-5-20-2,5 20 3,-5-15-2,5 15 2,-13-17 1,13 17-3,-17-11-4,17 11 3,-22-9-2,22 9 0,-31 0 2,9 4-2,2 2 0,-4 1-3,-1 4 4,-5 4 2,2 5-2,-1-2 0,4 5 1,-3 1 1,5 1 0,1 1-1,4 0 5,3-2-1,4-1 4,0 0 0,5 0 1,4-1 7,0-4 0,4 2 0,2-3 8,5-3-1,1 1 2,5-3-3,2 0 2,3-2-1,0-7-2,1-1-4,3 0 1,2-6-4,-2-2-1,4-3-2,-3-3-3,1-3-4,0-2-1,-4-5-7,0 0-9,-5 0-7,-1-6-5,-1 0-1,-2-3 3,-4 5 2,-3-3 3,-2 1-2,-1 0 2,-3 1 3,-3 6 1,-1-1 2,-2 2 1,-1 5 2,-3 2 1,-5 4 2,0 6 3,15 3 0,-40 7 5,17 2-1,-1 4 3,1 7 0,2 3 0,2 2 8,4 1 4,0 1-2,7-2 3,2 4 0,6-3 5,0 0 2,6 0-3,4 4 4,1-7-2,6 4-3,2-2 2,2-3-3,0-1-2,-1-4-2,-4-2-19,2-1-35,1-1-47,-3-1-46,-1-5-67,-2-1-153,-13-6-197,21 2-49</inkml:trace>
  <inkml:trace contextRef="#ctx0" brushRef="#br2" timeOffset="644059.7082">1245 10831 1722,'0'0'104,"0"0"-9,0 0 6,0 0-1,0 0 7,0 0 2,0 0-14,-61-4-1,61 4-11,0 0-19,-20-3-38,20 3-22,0 0-35,0 0-40,0 0-61,0 0-68,0 0-157,0 0-294,0 0-147</inkml:trace>
  <inkml:trace contextRef="#ctx0" brushRef="#br2" timeOffset="646576.7281">2091 10471 1621,'0'0'-104,"0"0"13,0 0 10,0 0 9,-4-17 13,4 17 10,0 0 10,0 0 9,0 0 5,0 0 2,1-21 7,-1 21 10,0 0 0,0 0 1,0 0 8,0 0 7,0 0-1,0 0-1,0 0 3,0 0-3,0 0 0,0 0 2,0 0-1,0 0 2,0 0-4,0 0-4,0 0-4,0 0 10,0 0-6,0 0-2,0 0 2,0 0 0,0 0 0,0 0 1,0 0 1,0 0 1,0 0-4,0 0-1,0 0 4,0 0-5,0 0 8,0 0-1,0 0 1,0 0 4,0 0 5,0 0 0,0 0 3,0 0 4,0 0-1,0 0 9,0 0-12,0 0 0,0 0-5,0 0 7,0 0-3,0 0 0,0 0-8,0 0 5,0 0-4,0 0-1,0 0 0,0 0-2,21-3 1,-21 3 0,0 0 5,0 0-5,0 0 3,0 0-1,0 0 1,0 0-1,0 0 3,0 0 0,0 0 3,0 0-3,0 0 3,0 0 4,0 0-1,0 0 1,0 0 0,0 0 3,0 0 1,0 0-1,0 0-2,0 0-3,6-15-2,-6 15-2,0 0 2,0 0 1,0 0-1,0 0 1,0 0-4,0 0 3,3-14-1,-3 14 2,0 0 2,0 0 2,0 0 1,0 0-2,0 0 3,0 0 2,0 0 3,0 0 1,0 0 0,3-17 2,-3 17-3,0 0-1,0 0-5,0 0 0,0 0-1,0 0-6,0 0 4,0 0-3,0 0-1,0 0-2,0 0-3,0 0-2,0 0-4,0 0 4,0 0-3,0 0-1,0 0-1,0 0 2,0 0-4,0 0 2,0 0 0,0 0-3,0 0-1,0 0 3,0 0-2,0 0-1,0 0 0,0 0 2,0 0-2,0 0-1,0 0 1,0 0-1,0 0 1,0 0 1,0 0-2,0 0 0,0 0 0,0 0 3,0 0-2,0 0-1,0 0 2,0 0-2,0 0 2,0 0 0,0 0-4,0 0 3,0 0-2,0 0 1,0 0 0,0 0 3,0 0-3,0 0 0,0 0 2,0 0-6,0 0 6,0 0 1,0 0 2,0 0-1,0 0 0,0 0 1,0 0-2,0 0 5,0 0 1,0 0 3,0 0 1,0 0 4,0 0-2,0 0 0,0 0-1,0 0 1,0 0-4,0 0 1,0 0-3,0 0-1,0 0-2,0 0 2,0 0-4,0 0-1,0 0-3,0 0 1,0 0 1,0 0-2,0 0 3,0 0-3,0 0 3,7 53 0,-3-38-1,-4 0-2,2 3 5,2 1-1,-3-2-1,2 1 1,-1 2 1,0-1 0,0 0-2,1-2 1,1 0 0,-1 0 1,-3-1 0,0-16-2,6 25 0,-4-13 1,-2-12-1,2 22 0,-2-22 2,1 17-3,-1-17 2,3 13-1,-3-13-1,0 0 3,4 20-4,-4-20 3,0 0-11,0 0-14,4 15-31,-4-15-47,0 0-51,0 0-46,0 0-70,0 0-128,0 0-212,0 0-104</inkml:trace>
  <inkml:trace contextRef="#ctx0" brushRef="#br2" timeOffset="647150.5471">2524 10447 1483,'0'0'-108,"0"0"13,0 0 17,0 0 13,8-14 13,-8 14 12,0 0 13,0 0 10,0 0 7,0 0 4,0 0 2,0 0 3,0 0 4,0 0 3,0 0 6,0 0 6,0 0 5,0 0-1,-38-3 9,38 3 7,0 0-4,0 0 2,-25 13 1,25-13 7,-16 11 1,16-11 4,-14 11-7,14-11 6,-13 15 1,7-5-2,6-10 2,-11 21-1,7-8-4,4-13 1,-7 24-2,7-11 1,0-13-4,0 24 2,2-8 0,3-3-4,-1 1-1,3-2-4,1 0 1,1-2-5,1 0 0,0-3-4,-10-7 0,22 13-3,-12-9-2,-10-4-1,22 4-3,-22-4 0,21-2-1,-21 2-1,19-9-6,-10 1-5,-9 8 1,14-19 1,-10 7-3,-4 12-4,6-22 3,-3 11-5,-3 11 2,-3-32 1,3 32 2,-8-30-1,4 14-3,-2 1 2,0 2 3,-3 0-4,0 0 1,9 13-4,-17-20-1,9 15-14,8 5-15,-19-8-28,19 8-27,0 0-31,-27 9-18,27-9-40,-20 15-105,10-5-193,10-10 17</inkml:trace>
  <inkml:trace contextRef="#ctx0" brushRef="#br2" timeOffset="648255.9102">2780 10539 1174,'0'0'-62,"0"0"12,8-8 6,-8 8 8,0 0 6,0 0 10,13-10 9,-13 10 2,0 0 11,0 0 3,0 0 2,0 0 3,4-16 13,-4 16 4,0 0 6,0 0 1,0 0 11,0 0-8,0 0-3,0 0 0,0 0-1,0 0-4,0 0 5,-10-27 0,10 27-4,0 0-2,0 0-3,0 0-3,0 0 4,0 0-1,0 0-7,0 0 8,-9-11-5,9 11-2,0 0-1,0 0-3,0 0 0,0 0 3,0 0-4,0 0-4,0 0-1,0 0 0,0 0 1,0 0-4,0 0 3,0 0-7,0 0 5,0 0-4,0 0 5,0 0-4,0 0 4,0 0-3,0 0 2,0 0-1,0 0 3,0 0-2,0 0 3,0 0-5,0 0 1,0 0 4,0 0 1,0 0-8,0 0 5,0 0-3,0 0 0,0 0-4,0 0 4,0 0-1,0 0 0,0 0-2,0 0 2,0 0-1,0 0-1,0 0 0,0 0 0,0 0 1,0 0-1,0 0-2,0 0 2,0 0 0,-2-18 5,2 18 4,0 0 3,0 0-2,0 0-2,0 0 1,0 0 3,0 0 2,0 0 0,0 0 3,0 0 0,0 0 4,0 0 0,0 0-3,0 0 2,0 0-3,0 0 1,0 0 0,0 0-3,0 0 1,0 0-1,0 0 4,0 0-1,0 0 2,0 0-1,0 0 1,0 0-1,0 0 2,0 0-1,0 0-2,0 0 3,0 0-2,0 0-2,0 0 2,0 0 0,0 0-2,0 0 2,0 0-3,0 0 0,0 0-3,0 0 1,0 0-2,0 0-2,0 0-2,0 0-2,0 0-5,0 0 2,0 0-5,0 0 4,0 0-2,0 0 1,0 0-1,0 0 2,0 0-4,0 0 1,-13 49 4,13-49-2,-1 17 0,1-17 1,1 21-1,-1-21 3,3 23-2,-3-23 1,6 23 1,-2-11 0,2 1 0,3-2 2,-1-1-3,1 1 1,2-2 2,-1-2-2,2 2 1,4-4-1,-2 1-1,3-2 1,-17-4 0,34 4 2,-18-4-3,-16 0 2,35-8-1,-16 5 0,-4-5-1,2-1 0,0-3-1,-5 0-1,2 1-1,-4-2-2,-4-3 0,1 1 0,-5-2-1,-2 17 1,-2-33-1,-4 17-2,1-1 2,-3 0 1,-6 1-3,1 0 1,0 2-2,-5 2 0,6 2 2,-3 3-3,-2 1-1,2 2 0,15 4-3,-30 0-17,30 0-19,-29 10-20,16-5-17,0 4-26,5 4-26,8-13-30,-10 21-35,8-10-94,0-2-284,2-9-77</inkml:trace>
  <inkml:trace contextRef="#ctx0" brushRef="#br2" timeOffset="648754.1865">3400 10639 1478,'0'0'-33,"0"0"6,0 0 21,11 13 16,-11-13 13,0 0 12,0 0 17,0 0 19,0 0 7,0 0-1,0 0 0,0 0-1,0 0-1,0 0-5,17-28-3,-17 28-6,0 0-9,0 0-7,0 0-5,0 0-2,0 0-7,0 0-5,0 0 0,0 0-4,0 0-2,0 0-3,0 0-2,0 0-2,0 0-2,2 31-3,-2-31-1,0 0-3,0 0 0,-9 28-1,9-28-1,0 0 3,-7 11-1,7-11-6,0 0-1,0 0-3,0 0 2,0 0 0,0 0 3,0 0-3,0 0 0,0 0 2,0 0 2,-22-32-3,22 32 0,0 0-4,0 0-10,1-22-24,-1 22-29,0 0-40,0 0-37,0 0-60,0 0-168,20-12-158,-20 12-37</inkml:trace>
  <inkml:trace contextRef="#ctx0" brushRef="#br2" timeOffset="649432.6919">3864 10486 1342,'0'-21'-64,"0"21"10,0 0 11,0 0 12,0 0 14,-2-18 5,2 18 5,0 0 7,0 0 4,-4-19 3,4 19 1,0 0 3,0 0 11,0 0-5,0 0 7,0-24 1,0 24 6,0 0 4,0 0 3,0 0 2,2-18 1,-2 18 6,0 0 0,0 0 0,2-17 2,-2 17 3,0 0-2,0 0-1,0 0 2,0 0-2,0 0-1,-2-20 1,2 20-1,0 0-1,0 0 3,0 0 2,0 0-3,0 0 3,-2-17-6,2 17 5,0 0-4,0 0 0,0 0-4,0 0-1,0 0-10,0 0 3,0 0-8,0 0-1,0 0-4,0 0-1,0 0-4,0 0-2,0 0-1,0 0 5,0 0 8,0 0 5,0 0 13,0 65 4,2-48-2,-2 2-3,2 2-1,-2 1 1,0 0 4,2 1-1,-2 0-8,2-2-1,-2-1-1,3 2-4,-3-1-5,2-5 0,-2 2-5,2-1-2,-2-17-3,2 26-2,-2-26 1,2 23-1,-2-23-6,0 19-8,0-19-14,2 17-26,-2-17-32,0 0-36,0 17-51,0-17-57,0 0-52,0 0-105,-6 7-148,6-7-79,0 0-96</inkml:trace>
  <inkml:trace contextRef="#ctx0" brushRef="#br2" timeOffset="649770.6773">4096 10686 1667,'0'0'20,"0"0"4,0 0 4,0 0 10,18-1 22,-18 1 15,0 0 5,0 0-6,0 0-10,0 0-7,0 0-7,0 0-7,0 0-4,0 0-11,0 0-1,18 9-6,-18-9-11,0 0-12,0 0-5,0 0-1,0 0 2,-36 26 0,36-26 1,-14 8-1,14-8 4,0 0-2,-21 7 3,21-7-4,0 0 3,0 0 0,0 0 1,-26-15-1,26 15 1,0 0 8,-2-17 9,2 17 5,0 0 12,0 0-2,7-24-2,-7 24-1,0 0-1,0 0-7,11-15 0,-11 15-3,0 0-12,0 0-27,0 0-47,0 0-51,0 0-60,0 0-107,29 17-367,-29-17-149</inkml:trace>
  <inkml:trace contextRef="#ctx0" brushRef="#br2" timeOffset="650355.9091">4487 10629 1658,'0'0'-91,"-11"-12"18,11 12 14,0 0 11,-8-15 13,8 15 14,0 0 21,-4-15 13,4 15 7,0 0 7,0 0 8,0-24 7,0 24 13,0 0 6,4-21 4,-4 21 10,6-16 5,-6 16 6,11-16 2,-5 6 2,3 0 2,1 0-2,0 1-2,4-1 8,-2 3-6,3 0-9,0 1-8,0 0-2,-15 6-11,28-7-7,-28 7-5,24 0-1,-24 0-8,30 11-1,-19-3-6,-1 2-1,-4 4-4,-1 1-2,-2 4-2,-6 0-1,-4 6-6,-3 0 0,-5 2-3,-2 0-4,-4 0-5,-1-3 0,0-2-7,-1 2-2,1-3 0,-2-5 0,4-2 0,-2-1-4,6-1-4,-1-5-7,-1-1 1,4-1-2,-4 0-2,18-5 1,-22 2-1,22-2 2,0 0 0,-23-8 2,23 8-1,-9-10 0,9 10 5,0 0 2,0 0 3,0 0 6,0 0 6,30-28 6,-30 28 0,20-6 4,-5 6 7,-15 0 1,39 2 0,-20 0-1,2 1-4,0 2 0,3 1 1,-4 1-4,2 1-4,-1 1-15,-5-1-29,0-1-29,0 4-35,-3-2-41,-1-2-37,-1 3-42,-11-10-81,17 14-135,-8-10-119,-9-4-56</inkml:trace>
  <inkml:trace contextRef="#ctx0" brushRef="#br2" timeOffset="650738.2528">5046 10816 1466,'0'0'23,"0"0"9,13-6 5,-13 6 18,0 0 14,0 0 11,0 0 10,0 0-2,10-11-9,-10 11-9,0 0-4,0 0-9,0 0-3,0 0-7,0 0-4,11-7-5,-11 7-4,0 0-5,0 0-2,0 0-5,0 0 3,0 0-5,0 0-3,0 0 0,0 0-3,0 0-1,4 30-1,-4-30-2,0 0 2,0 0-1,0 0 1,0 0-2,0 0-1,-17 20-1,17-20 2,0 0-1,0 0-1,0 0-3,0 0 1,0 0-2,0 0 1,0 0-2,0 0 0,0 0-1,0 0 0,-2-49-1,2 49-21,0 0-37,0 0-59,0 0-58,0 0-84,-2-19-149,2 19-179,0 0-86</inkml:trace>
  <inkml:trace contextRef="#ctx0" brushRef="#br2" timeOffset="651327.871">5375 10675 1611,'0'0'-34,"0"0"2,-7-28 12,7 28 13,0 0 19,0-23 16,0 23 14,0-20 6,0 20 2,2-17 1,-2 17 3,9-19 7,-9 19 5,10-20 4,-2 8-2,1 0 1,0 3 2,3 1-10,1-1-1,-1 1 2,4 1-1,0 0-1,4 2-4,-2 1-5,4 4-7,-1 0-1,-4 2-7,6 0-3,-6 3-3,0 2 0,-3 0-5,-1 3-6,-4 0-1,-4 2 0,-5-12-9,0 27-12,0-27-16,-16 31-5,4-17-7,-1 2 2,0-4-2,-1-1 2,3 0 5,-3-3 1,2 0 2,12-8 0,-21 8 4,21-8 1,-17 1 1,17-1 3,0 0 0,0 0 0,0 0 2,0 0 5,0 0 7,0 0 1,0 0 7,0 0 7,0 0 5,54-21 6,-38 23-1,-16-2 4,38 5 1,-19 2-2,3 0 0,-4 1 3,1 1-6,1 3-1,-6-3 0,0 2-3,-4-2 0,-2 2-1,-4 0-3,-4-11 0,0 0-5,-12 32 1,-3-17-2,-4-4-1,0-2-3,-5 1-2,2-1-4,-4 0-8,2-2-5,3-4-11,1-1-13,-2 0-12,3 0-17,0-2-18,19 0-33,-29-6-36,17 1-41,12 5-69,-14-18-124,14 18-206,-4-21-90</inkml:trace>
  <inkml:trace contextRef="#ctx0" brushRef="#br2" timeOffset="651872.669">6100 10589 1594,'0'0'-36,"0"0"13,0 0 9,0 0 14,0 0 13,0 0 9,0 0 10,0 0-2,0 0 7,0 0-2,0 0 4,0 0-6,0 0 2,0 0-1,0 0 6,-18-47-4,18 47-3,6-18 0,-6 18-4,10-17 2,-1 6 1,2 1 5,1 0 3,2 3 1,2-1 3,1 1 4,6 2 5,-4 0 1,4 2 5,0 3-4,-1 0 1,1 3-2,0 2-6,1 2-3,-2 1-4,-4 4-2,-1-2-6,-6 4-3,-1-1-2,-3 2-1,-7 3-1,-2 1-4,-7 1-4,-4 2 0,-2-1-6,-5 1-5,-2-3-6,-1 1-7,-1-2-4,4-5-2,-4-1-1,3 0 2,-3-3 0,6-1-2,-2-2-2,4-2 0,-2-1 1,18-3 3,-23 0-1,23 0 1,0 0-4,-25-6 6,25 6 2,0 0-2,0 0 2,0 0 2,0 0 5,0 0 8,38-28 9,-21 26 1,-17 2 8,40 2 3,-15 2 7,3 1 5,-1 3-5,1 2-2,2 3-1,-3 3 1,-1-2-9,-1 2 0,-1 0-2,-6-2-1,4-1-6,-7 3-12,4-4-33,-2 1-36,-7-4-50,5 0-48,-5-3-63,-10-6-161,15 8-128,-15-8-71,0 0-86</inkml:trace>
  <inkml:trace contextRef="#ctx0" brushRef="#br2" timeOffset="655574.3573">21687 7903 582,'0'0'105,"-8"-12"-47,8 12-24,0 0-1,-12-15 9,12 15-8,-8-13 4,8 13 10,-6-13 6,6 13 2,0 0-3,-13-18 21,13 18 0,-8-11-1,8 11-6,-11-14 2,11 14-4,-11-12 1,11 12-3,-15-17-2,8 10-7,7 7-5,-24-15-5,11 8-6,-4-2-1,0 1-7,-1 0 0,-7-1-2,3 2-4,-4 2 0,0-3-5,0 2-2,-2 3 2,1-2-1,-5 3-2,4 1 0,-4 1-2,1 1-2,1 3 0,-3 2-1,-4 2-3,1 2 0,0 1-1,-6 3-3,-3 3 4,3 1-3,-2 3-1,-11 10 4,-3 0 1,3 4 0,2 4 4,0 0 4,5 5 1,-1 0 3,2 2 1,2 0-1,1 1 2,4 1-1,2-3-2,4-2 3,8-8-1,-1 4 2,3 3 1,4-1 0,-2 4-2,5 1-2,2 0-2,3 1-1,-1 4 0,3 4-2,1-2 0,2 5 4,3-1-7,2 4-3,2 0 1,0 0 0,2 21-2,4-6 4,-1-9-2,4 8 0,-1-13 5,5 10-6,-3-13-1,7 10 3,-2 2-3,5 2 0,-2 0-2,6 0 3,-1 1-3,3-2 2,4-1-1,7 0 0,-1-3 3,1 1 0,5-3 0,0-2 0,0-1 2,1-5-1,-1 0 0,3-4 0,-1-2-2,1-3 3,-1-3-4,3-4-2,-9-8 2,-3-3-1,1-2-2,4-3 1,-1-1-1,-1-1-2,2 0 2,1-2-1,1-3-3,-2 1 2,2-5 0,2 0-3,4 1 2,0-5 0,3-2-4,2 1 3,0-4 4,-7-3-4,9 3 0,1-3-3,-2 1 0,-5 1 4,0-5-3,-1 0 1,1 1-2,3-1 1,-4-1 1,3-1 0,5-2-1,0 1 0,1-4-2,0 2 2,2-1-2,-1-4 3,-1-1-2,20-5 0,-4-4 2,-1-1 1,-1-4-3,-2-2 1,-2-1 4,-1-3 3,1-3 6,-4-3 1,-1 1 5,-5 1 7,-5-7 3,-1 0-6,-2-2 8,-7 0 1,0-4-1,-1-1 6,-5-3 3,-2-1 12,-3-4 1,-1 0-4,-2-3-22,-6 9-4,-4 4 2,-1-1-8,-5 0 2,4-1 3,-6-3-6,0-3-3,1-16-1,0-1-6,-7 5 1,0 9-1,-2-6-1,-2 2-3,-2-22 1,-4 1-2,-1 6-2,-5-3 3,-3 4-4,-3 0 3,-2 6-4,-8-5-1,-1 9 5,-7 0-2,-7-1-3,-3 2-1,-8-2 8,-3 1-2,-4-2-9,-7-4-4,-3 2 3,-6-1 2,-2 3-7,-5 0 2,-1 3 1,-4 3-2,-3 1-9,-2 3-4,-3 3-1,-11 3-2,-7 4-12,-6 2-14,-2 8-11,1 8-13,-2 3-7,4 10 0,8 8-17,0 10-24,6 10-39,6 11-34,5 5-27,4 4-90,4 6-146,10 4-94,8 2-60</inkml:trace>
  <inkml:trace contextRef="#ctx0" brushRef="#br2" timeOffset="656336.5885">20986 8053 1433,'-8'-13'-73,"8"13"4,0 0 8,-9-16 4,9 16 7,0 0 12,-7-18 18,7 18 17,-6-14 3,6 14 12,0 0 5,-6-20 7,6 20 12,-2-15 3,2 15 8,-7-12 13,7 12 5,0 0 5,-9-20 3,9 20 4,0 0-6,-5-14-6,5 14-7,0 0-6,-6-12-6,6 12-6,0 0-4,0 0-1,0 0-3,0 0-2,0 0 0,0 0 7,0 0 6,0 0 2,24 57 6,-13-32 6,4 5 5,2 8 0,5 3 2,9 15-1,-1 1-1,6 7-3,0-4 0,1 8-5,-1-2-3,5 4 0,-3 5-5,0 1-4,1 2-2,-1 1-2,-4-3-6,1 6-2,-1-4-2,-4-2-3,-1-4-3,-3-2-2,-1-2-1,-1-5 0,-8-11 0,0-10-4,-4-2-1,0-5-1,2-4-2,-2-2-1,1-1-2,-3-8 2,3 0-5,-2-3 2,1-4 13,2-4-3,-1-2-4,5-5-2,-18-2-1,40-9 0,-17-4-3,5-8 1,4-9-5,10-22-3,1-9-9,-5-9-7,0-7-6,-3-6-5,-3-6-6,1-3-2,0-5-5,-6-2 4,1 1 4,-2 0-1,-5-4 6,-1 8 10,-2 0 5,-3 7 8,-5 7 6,-1 4 0,-3 14 4,-1 13 1,-2 3 2,-3 5-2,5-1 3,-3 7-4,0 3-2,-2 3-1,0 8-6,1-1-28,-1 4-25,0 18-11,5-22-23,-5 22-31,0 0-38,0 0-26,4-4-27,-4 4-73,0 0-386,0 0-167</inkml:trace>
  <inkml:trace contextRef="#ctx0" brushRef="#br2" timeOffset="656819.8685">21339 7756 1682,'-8'-10'-107,"8"10"14,0 0 8,-7-17 7,7 17 17,0 0 16,0-19 12,0 19 18,0 0 10,0 0 7,0-24 11,0 24 14,0 0 4,0 0 16,3-17 5,-3 17 7,0 0 1,0 0 2,0 0-12,0-20-2,0 20-8,0 0-5,0 0 1,0 0 2,0 0 4,0 0 6,0 0 4,23 61 12,-15-34 5,6 7 1,2 10-4,6 20-1,-2 5-9,4 3-3,-1-2-7,1 1-2,0 0-5,2 0-3,-3-1 1,3 0-8,-3 1 0,1-1-3,-4-3 0,4-2-7,-7-11-15,-2-7-17,0-3-16,-3-1-17,-1-6-22,0-5-28,-1 0-23,-2-9-10,-3 2-17,6-9-18,-7-5-57,4-5-340,-8-6-63</inkml:trace>
  <inkml:trace contextRef="#ctx0" brushRef="#br2" timeOffset="657130.8234">22000 7621 1531,'-2'-16'-35,"2"16"5,-4-20 4,4 20-5,0 0 10,-4-15 9,4 15 26,0 0 11,0 0 16,0 0 8,0 53 9,0-23-4,0 10 9,2 13 0,-2 5 0,0 25-4,-2 4-4,0-3-6,-2 4-3,2 2-6,-4 0-2,2-1 0,2 3-3,0-3-8,0-2-3,-2 2-18,0-6-15,2-15-18,0-10-19,0-3-27,0-9-23,-2-6-27,3-5-29,-1-11-80,0-4-267,0-10-3</inkml:trace>
  <inkml:trace contextRef="#ctx0" brushRef="#br2" timeOffset="657448.9489">22328 8029 1484,'3'-20'32,"-1"5"-9,0 2 5,-2 13 8,2-18 16,-2 18 18,0 0 5,2-16-7,-2 16-4,0 0 16,0 0 10,0 0 1,-8 49-3,3-18 0,-1 10-6,-3 9-9,-3 22-5,-3 5-6,-2 1-4,-3 8-6,2 7-17,-1 3-16,-1-1-21,0 5-24,-3 0-28,5-2-32,-4-2-35,2-2-37,-1-7-47,-2-5-105,-3-8-322,3-9-128</inkml:trace>
  <inkml:trace contextRef="#ctx0" brushRef="#br2" timeOffset="662877.8154">20331 7306 1527,'0'0'-130,"-12"9"16,12-9 17,0 0 23,-13 13 22,13-13 23,0 0 22,-11 7 16,11-7 9,0 0 1,0 0 0,0 0 7,0 0 5,0 0-6,0 0 11,-29-15 6,29 15-3,-9-12 3,9 12 4,-11-13 0,11 13-6,-7-17-4,7 17 0,-5-18-1,5 18-8,2-19 0,-2 19-5,14-21 0,0 11-3,5-5-1,6 6 3,0-2-7,7 1-2,2-1-1,-7 6 1,3 1-4,-2 0-1,-5 4 0,3 0 0,-5 1-4,-2 2 1,-1 1 2,-3 3-4,-1 0 2,-4 1-1,-10-8 1,10 21-2,-10-21 1,-4 20 0,4-20-1,-12 24 5,2-13-5,-3-1 0,2-2 1,-2 1 0,2 0 1,11-9 1,-19 12 7,11-7 3,8-5-3,0 0 0,-20 6-3,20-6 1,0 0-1,0 0-1,0 0-1,0 0 0,0 0-3,0 0-1,0 0-1,35-32 4,-35 32-1,23-9-2,-10 9 2,-13 0 0,24-5 1,-24 5-2,26 5 4,-26-5-2,28 5-1,-13 3-1,-3-3-2,0 5 4,-2-3-3,-2 6-1,-8-13-1,11 18 2,-7-7 1,-4-11-1,-2 23 0,2-23 0,-13 21 2,3-9 0,0-3 2,-4-1-4,0-1-2,-2 0-3,2-3-8,14-4-15,-27 4-18,27-4-32,-26-4-28,26 4-23,-17-9-25,17 9-54,-11-17-252,11 17 35</inkml:trace>
  <inkml:trace contextRef="#ctx0" brushRef="#br2" timeOffset="663213.2054">20846 7203 1226,'0'0'-32,"0"0"7,0 0 6,0 0 24,0 0 11,0 0 22,0 0 6,0 0 5,0 0-2,0 0-1,0-25-8,0 25-5,2-15 1,-2 15-5,9-17-4,1 5 2,-1 3-2,4-1-2,-1 1-3,2 2 5,2 1 1,3 1 2,0 0 1,-19 5-1,35 0-5,-19 3-2,-16-3-1,27 10-2,-16 0-3,-3-1-1,-3 5-3,-5-14 1,0 28 0,-5-8 0,-1-2-2,-3 4 2,-1-5-14,1 2 2,1-4-15,0 0-10,2-3-17,-2 1-12,8-13-13,-6 17 4,6-17-19,0 0-22,0 0-38,14 15-92,-4-15-152,-10 0 101</inkml:trace>
  <inkml:trace contextRef="#ctx0" brushRef="#br2" timeOffset="684038.3064">2271 11255 458,'-10'-12'101,"10"12"-27,0 0-3,0 0 3,0 0-8,0 0-1,0 0-2,0 0 0,0 0-4,0-20-7,0 20 13,0 0 6,0 0 6,0 0 3,0 0-3,0-21 3,0 21 0,0 0-4,0 0-7,0 0 1,-2-17 0,2 17-3,0 0-1,0 0-2,0 0-4,0 0-1,0 0-1,0 0-5,0 0-6,0 0-6,0 0-7,0 0 0,0 0-5,0 0-4,0 0 0,0 0-2,0 0-4,0 0 0,0 0-1,-4 54 0,4-54-2,4 33-1,-4-15-3,2 2 0,2-1-1,-2-1 1,0 2-3,2 1 1,-2-4 0,3 3-2,0-3-2,-3-3 0,0 1-3,2 1-21,-4-16-23,4 21-26,-4-21-25,6 17-18,-6-17-20,4 15-39,-4-15-44,0 0-98,0 0-267,0 0-79</inkml:trace>
  <inkml:trace contextRef="#ctx0" brushRef="#br2" timeOffset="684473.9752">2492 11289 1538,'0'0'-44,"0"0"17,6-16 34,-6 16 13,0 0 17,0 0 12,5-16 8,-5 16 4,0 0 0,0 0 3,0 0-3,0 0-5,0 0-4,0 0-5,0 0-6,0 0-1,0 0-5,0 0-4,0 0-3,0 0-2,0 0-1,0 0-4,-26 47-1,24-33-2,2-14-2,-5 28 1,5-15-2,0-13-2,3 31 1,-3-18-2,4 2-2,-4-15 1,6 24 0,0-13-2,-6-11 1,9 15-2,-2-8-3,-7-7 1,12 5-2,-12-5 2,0 0-2,0 0-2,0 0 0,32-12 0,-25 0 0,-7 12-4,12-22 0,-8 7-1,-4 15 0,4-22 1,-4 9 0,0 13 1,-4-23 3,4 23-5,-12-21 1,2 10 2,2 0-2,8 11 1,-18-17-1,9 12-4,9 5-13,-19-11-17,19 11-26,-17-4-21,17 4-25,0 0-26,0 0-26,0 0-44,0 0-364,-20 4-68</inkml:trace>
  <inkml:trace contextRef="#ctx0" brushRef="#br2" timeOffset="684918.191">2768 11304 1457,'0'0'-41,"0"0"10,0 0 14,0 0 29,0 0 11,0-18 5,0 18 8,0 0 9,0 0 4,0 0 5,0 0-2,0 0-3,0 0-2,0 0 0,0 0-2,0 0 0,0 0 1,0 0-4,-20-22-2,20 22-4,0 0 1,0 0-1,0 0 4,0 0 2,-21 30 2,21-30-1,-11 24-2,5-10-4,2 1-3,-2 2-2,3 0-3,1 1-1,2-18-3,0 35-2,0-21 1,2 3-4,1-2-2,5 2-4,-2-4 0,0-2-3,5-2 2,-1 1-3,-10-10-1,25 11-3,-13-9 0,-12-2 1,23 0-3,-23 0-1,26-10 0,-14 3-1,-4-4 0,4 0-6,-6-3 3,0-1-19,-2-1 4,-4 16-1,2-30 1,-2 17 2,0 13 0,-12-27 2,4 16 1,-2-4 0,0 6-2,0 0-12,10 9-14,-22-17-18,12 11-27,10 6-32,-15-7-26,15 7-23,0 0-42,-20-2-384,20 2-91</inkml:trace>
  <inkml:trace contextRef="#ctx0" brushRef="#br2" timeOffset="685582.5234">3437 11504 1496,'0'0'-76,"0"0"17,0 0 16,-14-11 19,14 11 21,0 0 6,-12-13 15,12 13 0,0 0 14,-13-11 5,13 11 7,-8-9 5,8 9 4,0 0 4,0 0 0,0 0 0,-11-15-2,11 15-4,0 0-5,0 0-3,0 0-6,0 0-4,-8-11 0,8 11 3,0 0 3,0 0-3,0 0-3,0 0-2,0 0-3,0 0 1,0 0-4,0 0-2,0 0-2,0 0 0,0 0-1,21 37 0,-21-37-2,0 0-5,0 0 0,0 0-1,-8 23 1,8-23-4,0 0 0,0 0 1,0 0-3,-18 6-4,18-6-1,0 0-4,0 0-5,0 0-4,0 0-4,0 0 2,0 0-6,-10-36-7,10 36-5,0 0-23,0 0-30,0 0-34,0 0-41,12-22-71,-12 22-354,0 0-84</inkml:trace>
  <inkml:trace contextRef="#ctx0" brushRef="#br2" timeOffset="686088.2469">3843 11294 1517,'0'0'-58,"0"0"19,0 0 9,0 0 35,0 0 15,0 0 6,0 0 3,0 0 14,0 0 2,0 0 10,4-15 0,-4 15 3,0 0 4,0 0 8,0 0 6,0 0 3,0 0 3,0 0 2,0 0-3,0 0 1,0 0-5,0 0-5,0 0-10,0 0-7,-14-17-7,14 17-6,0 0-4,0 0-1,0 0-5,0 0 1,-8 48-3,7-33 4,-2 4-1,3-2-8,0 3 7,3 0-6,-3 4 2,1-4-5,3 0-2,-2 2 1,0-4-3,0 3-6,0-4 1,0 1 1,0-1-3,-2-17-19,2 27-25,0-15-33,-2-12-30,4 18-39,-4-18-44,6 12-64,-6-12-132,9 1-113,-9-1-48,0 0-37</inkml:trace>
  <inkml:trace contextRef="#ctx0" brushRef="#br2" timeOffset="686396.9803">4124 11511 1440,'0'0'60,"0"0"17,0 0 15,0 0 15,0 0 10,0 0 4,0 0-4,0 0-8,0 0-15,0 0-10,0 0-7,0 0-10,0 0-4,0 0-11,0 0-1,0 0-9,0 0-2,0 0-4,0 0 0,0 0-5,0 0 0,0 0-13,0 0 1,0 0-4,0 0-13,-4-22-17,4 22-20,0 0-22,0 0-29,0 0-39,0 0-40,-12-20-51,12 20-80,0 0-161,0 0-69,0 0-30</inkml:trace>
  <inkml:trace contextRef="#ctx0" brushRef="#br2" timeOffset="686888.1881">4572 11399 1422,'0'0'-29,"0"0"14,0 0 7,6-13 12,-6 13 5,0 0 2,6-15 10,-6 15 5,0 0 7,9-16 7,-9 16 9,5-11 9,-5 11 9,0 0 7,9-18 4,-9 18 4,0 0 4,6-16 3,-6 16-4,8-9 0,-8 9-6,0 0-1,10-16-9,-10 16 2,12-10-9,-12 10 6,20-7-3,-20 7-4,23-4-5,-9 4-1,-14 0-7,32 4-3,-15 0-6,0 1-3,0 7-1,1-3-4,-2 6-5,-3 1 4,0 2-5,-5 2-1,-2 1-6,-3-1 0,-6 6-10,-3-2-11,-2 1-12,-3 0-8,-2-3-2,1 1-1,-4-1 1,2-4 0,-1 0 1,0-1 3,2-6 0,3-2 5,0-1-1,10-8 1,-18 11-3,18-11 4,0 0-3,0 0 3,0 0 2,0 0-2,0 0 2,0 0 3,0 0 6,0 0 6,0 0 2,0 0 5,38-37 1,-38 37 6,28-2 3,-11 2 0,-17 0-2,38 5 1,-18-1-10,-2 2 9,-1 2-5,5 0-16,-7 1-32,2-1-36,-1 5-44,-1-2-44,-2 0-66,-3 0-109,0-1-152,-1 0-74,-9-10-64</inkml:trace>
  <inkml:trace contextRef="#ctx0" brushRef="#br2" timeOffset="687390.5584">5351 11589 1487,'0'0'-19,"0"0"29,-11-7 19,11 7 26,0 0 11,0 0 10,0 0 1,0 0-5,0 0-6,0 0-2,0 0-10,0 0 0,0 0-8,0 0-1,0 0 0,0 0-5,0 0-3,0 0-4,0 0-1,0 0-3,0 0-4,0 0-1,0 0-1,0 0-2,0 0-2,0 0-5,0 0 3,0 0-2,0 0-1,0 0-4,-4 36 9,4-36 2,0 0 3,0 0-5,0 0 1,0 0 0,0 0-6,0 0 3,0 0 1,0 0 4,0 0 10,0 0 1,0 0 0,0 0-1,0 0-4,0 0-2,4-49-2,-4 49-4,0 0-1,0 0-10,0 0-20,0 0-21,0 0-18,0 0-30,0 0-39,0 0-43,0 0-52,0 0-89,0 0-149,0 0-95,0 0-49</inkml:trace>
  <inkml:trace contextRef="#ctx0" brushRef="#br2" timeOffset="688536.6387">5664 11416 1356,'0'0'-75,"0"0"8,-12-11 13,12 11 18,0 0 14,-11-13 9,11 13 3,0 0 3,-9-16 8,9 16-3,-4-12 4,4 12 8,0 0-4,0-22 6,0 22 10,0 0 1,7-21 6,-7 21 9,7-13-5,-7 13 7,11-12 4,-11 12-1,13-13 0,-13 13 3,17-10 0,-4 6 2,-13 4-1,24-3 1,-24 3-6,29 2 2,-12-1-5,-17-1-1,29 8-3,-13 0-1,-2-1-5,-3 2-4,-1 3-1,-1 1-2,-5-1-1,-4-12-6,3 26 0,-3-26-4,-7 26-11,3-15-2,-5 0-5,9-11 2,-15 22-1,7-14-1,8-8 0,-12 11 5,12-11-2,-12 7 8,12-7-6,0 0 4,0 0-2,0 0-2,0 0 0,0 0 4,0 0-2,0 0 4,0 0 2,0 0 3,0 0-1,37-26 4,-37 26-3,21-2 3,-21 2 0,0 0 2,35 10 2,-21-5 0,0 4 4,-1-1 1,0 3 0,-1 1 2,-2-2 1,1 4 0,1 0-3,-5-1 2,0-1 0,-3 3-2,-4-15 0,0 24-2,0-24-3,-11 28 0,1-15-2,-1-2-3,-1 0-1,-7 1 3,4-3-6,-2-1 1,0-2-3,-3 0-7,4-3-2,-1-1-4,17-2-15,-29 0-21,29 0-25,-26-5-31,26 5-29,-17-14-37,11 4-42,6 10-382,-7-26-89</inkml:trace>
  <inkml:trace contextRef="#ctx0" brushRef="#br2" timeOffset="689069.3648">6143 11357 1531,'17'-6'-17,"-17"6"17,0 0 19,0 0 17,0 0 11,11-9 11,-11 9 3,0 0-1,0 0-2,0 0 2,4-17-5,-4 17-6,0 0-2,6-14-6,-6 14-6,0 0-2,12-15-4,-12 15-6,12-11 2,-12 11-3,16-12 0,-5 7-3,-11 5-2,23-8 1,-8 3 0,-15 5 2,30-2 1,-16-1-2,-14 3 3,33 3-1,-19-1 0,4 5-1,-6-1-2,0 3 0,-1 0 1,-2 3-3,-1 1 1,-4 1-3,-1 1-1,-3-15-4,-9 32-5,3-16-9,-3 1-6,-2-4-5,3 3-1,-2-3 2,-2-4 3,4 3 1,8-12 4,-14 15-1,5-9 0,9-6 0,0 0 4,-15 8 0,15-8-2,0 0 2,0 0-2,0 0-1,0 0 5,0 0-2,0 0-2,0 0 5,0 0-1,0 0 2,0 0 3,46-24 0,-46 24 2,26 10 5,-13-4 5,2 2 3,0 3 2,-2-2 2,4 6 1,-5-4-1,-1 4 5,-1-4-6,-1 2 0,-5 2-1,-4-15 0,-2 25-6,-5-10 0,-3-4-8,-5 2-22,-5 2-23,0-4-24,-4-4-29,-3 3-34,-1-3-36,-4-3-30,1-2-72,-3-2-350,-2 0-112</inkml:trace>
  <inkml:trace contextRef="#ctx0" brushRef="#br2" timeOffset="689953.8068">4040 12221 1591,'-7'-12'-72,"7"12"25,0 0 20,0 0 18,-4-18 14,4 18 21,0 0 18,0 0 16,0-20 1,0 20 10,0 0 0,0 0 6,0 0 1,2-23 1,-2 23-2,0 0-1,0 0-6,0 0-5,0 0-6,0 0-4,0 0-9,-2-18-5,2 18-6,0 0-1,0 0-2,0 0-7,0 0-1,0 0-12,0 0-17,0 0-26,0 0-32,0 0-35,0 0-30,4 56-36,-4-56-43,2 19-113,-2-19-239,1 19-61</inkml:trace>
  <inkml:trace contextRef="#ctx0" brushRef="#br2" timeOffset="690273.2283">3975 12499 1468,'-9'15'-43,"9"-15"21,-6 11 21,6-11 9,0 0 6,-9 13 5,9-13-11,0 0-5,0 0 1,-6 16-17,6-16-9,0 0-32,0 0-18,4 21-33,-4-21-63,0 0-181,4 21 138</inkml:trace>
  <inkml:trace contextRef="#ctx0" brushRef="#br2" timeOffset="690584.7568">3972 12821 1018,'0'0'34,"0"0"13,0 0 19,0 0 7,0 0 8,0 0 5,0 0-1,0 0-10,0 0-2,0 0-10,0 0-4,0 0-9,0 0-6,-2 14-5,2-14-6,0 0-2,0 0-13,5 15-18,-5-15-16,10 14-19,-10-14-20,8 17-15,-1-5-15,-7-12-12,11 22-10,-7-10-18,-4-12-21,8 21-276,-6-11 69</inkml:trace>
  <inkml:trace contextRef="#ctx0" brushRef="#br2" timeOffset="691620.4398">2524 13577 1048,'0'0'-72,"0"0"7,0 0 5,0 0 5,0 0 8,0 0 5,0 0 10,0 0 7,0 0 6,0 0 9,0 0 11,0 0 8,0 0 8,-7-21 6,7 21 0,0 0 4,0 0 5,0 0 3,0 0 0,0 0-2,0 0-1,0 0 5,0 0-3,0 0 0,0 0-4,0 0 2,0 0 2,0 0-7,0 0 5,0 0-6,0 0-4,0 0 1,0 0-2,0 0-7,0 0 3,0 0-2,0 0-9,0 0 17,0 0-21,0 0 10,0 0-7,0 0 5,0 0-5,0 0-3,0 0 6,0 0-5,0 0 7,0 0-9,0 0 5,0 0-3,0 0 1,-14-8-2,14 8-5,0 0 2,0 0-1,0 0 2,0 0 3,0 0-2,-14-9 6,14 9 4,0 0 9,0 0 7,0 0 1,0 0-1,-9-14 9,9 14 4,0 0 2,0 0 1,0 0 6,0 0 1,0 0 5,0 0-1,0 0 0,-5-13-1,5 13-4,0 0-3,0 0-1,0 0-4,0 0-4,0 0-2,0 0-5,0 0 3,0 0 4,0 0 5,0 0 2,0 0 6,-5 42 5,5-42-2,3 26 2,-3-9-3,0-17-4,0 32-2,0-12-2,0-2-5,0-1-5,0 3 1,0-3-5,0 2-1,0 0-3,0-19 0,0 34-4,0-19-7,0-15-15,0 26-23,0-26-27,0 20-28,0-20-21,0 17-23,0-17-22,0 0-40,0 0-74,0 0-115,0 0-222,0 0-95</inkml:trace>
  <inkml:trace contextRef="#ctx0" brushRef="#br2" timeOffset="691999.4538">2744 13596 1533,'6'-12'-2,"-6"12"6,0 0 22,6-13 25,-6 13 22,0 0 12,0 0 5,0 0 0,0 0-2,0 0-4,-2-20-6,2 20-9,0 0-7,0 0-7,0 0-3,0 0-6,0 0-3,0 0-4,-29 37-4,29-37-1,-7 26 0,5-14-5,2-12-1,-2 25-5,2-25-1,2 24-4,-2-24 0,4 22-4,-4-22 2,7 19-4,-7-19-2,9 14-1,-9-14 0,8 15-3,-8-15 4,14 5-8,-14-5 5,0 0-2,22-4 0,-22 4-3,15-13-3,-15 13-8,15-19-4,-11 6-8,0-4-2,-1 5 2,-3 12 2,0-29-1,0 29 5,-5-27 1,-1 16-2,6 11 1,-15-22 1,4 14 1,1-1-7,10 9-22,-20-12-17,20 12-20,-18-6-23,18 6-36,0 0-31,0 0-64,-22 3-399,22-3-130</inkml:trace>
  <inkml:trace contextRef="#ctx0" brushRef="#br2" timeOffset="692397.851">3051 13597 1609,'0'0'-67,"0"0"16,6-11 19,-6 11 17,0 0 22,0 0 23,0 0 6,0 0 10,0 0 8,0 0 5,0 0 4,0 0-1,0 0 2,0 0 2,0 0 6,0 0 8,0 0 5,0 0-1,-46 23 0,37-13-6,3 0-6,6-10-5,-8 22-5,5-11-8,3-11-4,0 25-4,7-11-4,-1-1-12,5-2 2,1-1-3,1 0-3,2-5-4,1 1 2,4 0-4,-3-4-4,2-1-3,-19-1 2,33-3-1,-17-1-3,-2-4 0,1 1-2,-4-6-4,0 2-1,-3-4-9,-2 2 0,-6 13 2,2-31 2,-2 31-4,-10-28 1,-1 15-2,0 1 0,-3 1-16,-1 3-13,0 0-22,-2 5-29,-2-1-31,19 4-44,-25 2-68,25-2-166,-21 9-269,21-9-159</inkml:trace>
  <inkml:trace contextRef="#ctx0" brushRef="#br2" timeOffset="693345.3704">3619 13821 1676,'0'0'-67,"0"0"19,0 0 8,0 0 14,0 0 11,0 0 14,0 0-2,0 0 0,0 0 5,0 0-8,0 0 2,0 0 8,0 0-7,0 0 6,0 0 10,0 0-1,0 0 9,0 0 8,0 0 2,0 0 0,0 0 0,0 0 3,0 0 0,0 0 3,0 0 0,0 0-4,0 0-2,0 0-2,0 0-2,0 0-2,0 0 0,-22-30 5,22 30-4,0 0 4,0 0 7,-4-15-2,4 15 2,0 0-6,0 0-1,4-22 5,-4 22 2,0 0 3,7-14 1,-7 14-4,0 0 2,6-13-7,-6 13-2,0 0-4,0 0 0,11-13-10,-11 13-17,0 0-21,0 0-25,0 0-34,0 0-51,0 0-60,0 0-129,0 0-281,0 0-100</inkml:trace>
  <inkml:trace contextRef="#ctx0" brushRef="#br2" timeOffset="693695.5583">3940 13537 1584,'0'0'-1,"0"0"16,2-21 14,-2 21 22,0 0 18,0 0 8,0 0 3,2-15-1,-2 15-3,0 0-2,0 0-5,0 0-4,0 0-2,0 0 4,0 0 5,0 0 4,0 0-6,0 0-4,0 0-2,0 0-1,7 57-8,-5-44-3,-2-13-6,3 32-3,-3-13-5,0-1 0,2 0-6,0-1-8,0 0-17,0 3-26,-2-2-34,0-2-39,2 0-37,0 1-46,-2-17-45,0 29-87,0-20-111,2 0-171,-2-9-88</inkml:trace>
  <inkml:trace contextRef="#ctx0" brushRef="#br2" timeOffset="694128.1829">4247 13704 1602,'0'0'-16,"0"0"21,0 0 13,0 0 26,-26-15 14,26 15 5,0 0 2,0 0 0,0 0 0,0 0 1,0 0-3,0 0 1,0 0 1,0 0 4,0 0-4,0 0-2,0 0-3,0 0 1,0 0-2,0 0-3,0 0-5,0 0-2,0 0-4,0 0-2,0 0-4,39 0-2,-39 0-4,0 0-2,0 0-3,0 0-4,0 0-20,2 25 3,-2-25-3,0 0-8,0 0 3,0 0-1,0 0-4,0 0 0,0 0 0,0 0-3,0 0 2,0 0-2,0 0 2,0 0 1,0 0-2,0 0 1,0 0 1,0 0-2,0 0-12,0 0-30,-13-50-38,13 50-49,0 0-34,11-13-46,-11 13-114,7-10-332,-7 10-159</inkml:trace>
  <inkml:trace contextRef="#ctx0" brushRef="#br2" timeOffset="694722.2707">4743 13450 1689,'0'0'-35,"0"0"15,-6-28 9,6 28 12,0 0 1,0 0 2,0 0-2,-5-18 7,5 18-5,0 0 1,0 0-1,0 0 3,-2-22 5,2 22 3,0 0 14,0 0 9,0 0 7,0 0 4,2-19 1,-2 19-1,0 0-3,7-11 7,-7 11-2,0 0 1,15-11 2,-15 11-2,17-8 7,-5 1 0,-12 7 5,30-7 5,-13 4 2,0 1-7,2-3-1,0 5-1,-19 0-3,38 0-1,-19 3-1,-2-1-5,0 5-3,-3-2-5,-1 6-1,-1-2-6,-4 3-4,-8-12 1,7 24-4,-7-10-2,0-14-4,-7 30-6,1-13 0,-6 1-6,0-2-2,-1 0-5,-2-4-1,0 5 0,1-6 1,1-2-2,-1 0 0,3-2 2,11-7-6,-22 8 3,22-8-2,-16 2-1,16-2-1,0 0 2,0 0 2,-23-4-3,23 4 1,0 0 4,0 0-4,0 0 6,0 0 2,0 0 4,0 0 2,0 0 4,0 0-1,0 0 0,0 0 1,61-8-7,-61 8 3,30 10-9,-14-1 3,0-1-24,0-1-35,-2 0-42,1 3-53,5-1-57,-8 0-71,1-5-135,-13-4-100,19 12-121,-8-7-128</inkml:trace>
  <inkml:trace contextRef="#ctx0" brushRef="#br2" timeOffset="695038.1228">5330 13575 1937,'0'0'105,"8"-14"25,-8 14 19,0 0 17,7-13-4,-7 13 1,6-11-17,-6 11-12,0 0-19,8-14-5,-8 14-14,9-11-6,-9 11-12,0 0-11,13-11-25,-13 11-31,0 0-29,10-10-36,-10 10-49,0 0-86,2-8-72,-2 8-94,0 0-152,0 0 9,0 0-86,0 0-84</inkml:trace>
  <inkml:trace contextRef="#ctx0" brushRef="#br2" timeOffset="695484.1826">5641 13261 1718,'0'0'57,"0"0"0,-4-25 18,4 25 24,2-15 13,-2 15 5,0 0-8,6-24-7,-6 24-13,5-11-5,-5 11-2,0 0-5,10-11-9,-10 11-2,0 0-4,0 0-9,0 0 4,0 0-8,0 0-2,6 42-4,-6-42-3,-13 32-7,8-15 2,-6 2-4,0 2-5,3-1-5,-3-2 2,3 1-2,0-2-4,-1 1-3,6-3-3,-1-2-3,4-13-3,-3 24-5,3-24 1,9 22-4,-1-13 1,2 1-4,2-5-4,5 4-4,-3-6-7,4 1-4,2 0-5,-2-4-1,-18 0-3,34 0 4,-17-3 1,-17 3 2,28-3 3,-14-2 5,-2 1-3,-12 4 6,22-12 1,-15 4 2,-7 8 0,14-15 2,-7 6 4,-7 9 3,9-17 6,-9 17 8,6-16 8,-6 16 7,4-15-3,-4 15 13,0 0 8,4-15-4,-4 15-3,0 0 1,0 0-2,0 0-4,0 0-2,0 0 3,0 0 3,0 0-3,0 0 3,0 0 3,0 0-2,-6 53-4,6-53-8,-2 30-1,4-11 4,-2-3-7,2 1-10,-1 0-20,2 1-32,-1-2-33,-2-16-41,2 29-48,-2-13-51,2-5-46,-2-11-107,0 17-133,0-17 37,0 0-78,0 0-45</inkml:trace>
  <inkml:trace contextRef="#ctx0" brushRef="#br2" timeOffset="695994.1722">6141 13337 1542,'0'0'63,"-6"-21"-3,6 21 15,-9-21 24,3 9 22,6 12 4,-9-22-2,7 10-6,2 12-14,-2-23-9,2 23-9,6-23-8,3 10-8,-1 2-6,3-1-9,1 3-3,2-2 1,2 2-1,-1 1 1,4 3 3,-2 1 3,2 1-8,0-1 0,1 2-3,0 2-18,-20 0 3,39 2-1,-21-2-1,2 2-7,-4 0 2,4-2-1,-3 1-5,-17-1-3,28 0 4,-28 0 0,22 2-6,-22-2 4,20-2-5,-20 2-1,17-5 1,-17 5-4,0 0-1,16-10 2,-16 10-3,11-7 3,-11 7 0,0 0 7,0 0-6,7-15 1,-7 15 3,0 0-1,0 0 5,0 0-2,0 0-2,0 0-3,0 0 3,0 0-2,0 0 8,-30 39 8,22-22 7,3 0 8,-1 4 4,-2 3 2,3-2 1,-1 1-1,1 0-4,1 2-4,0-1-7,0 2-3,2-2-1,0-4-3,-2 2-5,2-1-1,-2-1-3,2-2-24,0-1-34,2 1-31,0-18-25,-6 28-35,2-17-48,4-11-57,-6 22-51,-3-18-82,1 3-121,8-7-46,0 0-168,-19 9-196</inkml:trace>
  <inkml:trace contextRef="#ctx0" brushRef="#br2" timeOffset="696311.3973">6298 13520 2007,'-18'-8'44,"18"8"23,-15-7 36,15 7 27,0 0 14,-14-7-6,14 7-18,0 0-9,0 0 3,0 0-14,0 0-11,0 0-8,47-17-7,-24 15-4,7 0-4,4 1-15,6-1-5,7 0-32,-3-2-45,1 0-69,0 2-78,3-1-79,-2-1-175,-8-1-76,3-3 58,-4-1-99,-3 0-51</inkml:trace>
  <inkml:trace contextRef="#ctx0" brushRef="#br2" timeOffset="734292.8762">5722 10904 58,'0'0'6,"-16"7"-3,16-7-1,0 0-2,0 0-1,0 0 1,0 0 1,0 0-3,0 0 2,0 0-6,0 0-5,-18 0-6,18 0 5</inkml:trace>
  <inkml:trace contextRef="#ctx0" brushRef="#br2" timeOffset="734729.8837">5637 10911 105,'-17'10'37,"17"-10"4,0 0 2,0 0 3,0 0 2,0 0 2,0 0-5,0 0-2,0 0-5,0 0-3,0 0-3,0 0-5,-13 5-1,13-5-3,0 0-2,0 0-3,0 0-2,0 0-2,0 0-3,0 0 3,0 0-2,0 0-4,0 0 1,0 0 3,0 0-3,0 0 1,0 0-7,0 0 6,0 0-4,0 0 3,0 0-3,0 0 6,0 0-10,0 0 4,0 0-2,0 0 1,0 0 8,0 0-8,0 0 4,0 0 3,-12 8-6,12-8 3,0 0 7,0 0 6,0 0-3,0 0 2,0 0-5,0 0 0,0 0 5,0 0-2,0 0-4,0 0 6,0 0-6,0 0 1,0 0-6,0 0 1,0 0-8,0 0-11,0 0-18,0 0-9,0 0-11,0 0-16,0 0-21,0 0-24,0 0-146,0 0 225</inkml:trace>
  <inkml:trace contextRef="#ctx0" brushRef="#br2" timeOffset="740123.5199">20941 11954 751,'0'0'13,"0"0"5,0 0 16,0 0 6,-23 17 13,23-17 5,0 0 9,0 0 3,0 0 2,0 0-6,0 0 3,-31-9-7,31 9 0,0 0-6,0 0 1,-18-8-5,18 8 0,0 0-2,-10-12-7,10 12-4,0 0-3,-11-15 0,11 15-2,0 0-3,-6-23 0,6 23-3,-2-17-5,2 17 2,0 0-4,6-32-2,-2 24-3,-4 8-5,15-17 5,-4 7-6,0 2-1,-11 8-2,24-9-1,-10 6-3,-14 3 2,25-3-1,-25 3 1,25 6-1,-12-2 0,-1 3-2,1 1 0,-2 3 0,-3-1-1,-8-10 0,7 25-2,-7-12 1,0-13-1,-5 28-9,-1-14-5,0 1-1,0-3-2,-4 0 0,10-12 3,-14 20 7,8-12-2,6-8 0,-14 13 2,14-13 0,0 0 4,-12 7 1,12-7 0,0 0-4,0 0 3,0 0 0,0 0 0,0 0 1,0 0 2,0 0-1,40 2 1,-40-2 1,24 13 1,-9-4 5,-3 0-2,6 4 0,-6 3 5,3-1 1,-2 2 1,-3-2-5,-2 0 5,-2 2 2,-3-1-1,-1-1-3,-2-15-1,-8 29 2,-3-16 0,-1-2-3,-3-1 1,-2 2-2,0-5 0,0-1-3,-2-3-5,-1 2-3,20-5-1,-30 0-12,30 0-11,-27-5-18,27 5-26,-16-11-37,16 11-32,-7-17-51,7 4-328,0 13-25</inkml:trace>
  <inkml:trace contextRef="#ctx0" brushRef="#br2" timeOffset="740529.772">21314 11951 1364,'9'-11'-38,"-9"11"20,0 0 25,6-15 19,-6 15 17,2-16 14,-2 16-2,4-16 6,-4 16 5,9-20-3,-3 11 0,0-2-2,3-2-6,4 4 0,-3 0-4,5-1 1,2 3 0,0-1-2,2 3-1,-1 0 0,5 3-2,-3 2-4,-20 0-1,36 5-3,-19 2-7,-2 3-2,-2 1-3,-3 2 0,-6 4-3,-1 1 0,-3 3-5,-7 1 2,-1 2-3,-7 5-1,-2-3-1,-4 0-2,2-1-1,-2 0 1,-2-4-5,8-2 1,0-2-2,4-4 1,1 1-7,-1-2 2,5-3 0,6-9-2,0 0 2,0 0 1,0 0-4,21 28 3,-6-27-5,6 2 3,5 0 0,3-3-9,3 0-23,3 0-23,0 0-27,0 1-35,1-1-38,-2 0-48,1 0-79,-1-4-345,-3 1-122</inkml:trace>
  <inkml:trace contextRef="#ctx0" brushRef="#br2" timeOffset="740833.9377">22223 12112 1584,'-11'-32'-44,"11"32"24,0 0 33,-6-16 25,6 16 17,0 0 10,-9-17-1,9 17-5,0 0-8,-7-13-5,7 13-9,0 0-13,0 0-23,-10-9-24,10 9-28,0 0-18,0 0-11,0 0-4,0 0 0,0 0 1,0 0 2,0 0 9,0 0-4,0 0 2,0 0 5,0 0 6,37 20-1,-37-20 2,29 0-3,-29 0-2,31-6 0,-13 2 0,-2-1-3,4 1-135,-3-3 70</inkml:trace>
  <inkml:trace contextRef="#ctx0" brushRef="#br2" timeOffset="742054.0822">22972 11805 594,'0'0'26,"4"-18"16,-4 18 25,0 0 14,0-20 12,0 20 16,0 0 8,0-21 2,0 21 7,0-17 5,0 17-3,0 0 1,0 0-8,0-25-10,0 25-12,0 0-13,0 0-9,0 0-7,0 0-7,0 0-6,0 0-5,0 0-3,0 0-7,0 0-3,-34 35-5,22-17-2,-3 1-4,-6 6-1,0 2-2,-3-2-3,-3 5-2,-1-2 1,6-3-5,2 1-1,-1-2-2,6-5-2,4 2-1,1-4 2,4 0-2,4-4 1,2-13-2,6 27 1,2-15-2,5-3 1,4 0-1,4-1-2,3 0-3,-1-3 3,2 2-1,-2-5-3,0-1 3,1-1 1,-3 0-4,0-1 1,-1-1-3,-4-5 2,1 2 2,-4-3-7,0 0 4,-1-1 1,-3-2-3,0-2 1,-3-1-1,2-1 0,-4 0 2,0-1-1,-1 1-1,-3 15 1,8-29-2,-8 16 2,0 13 0,3-21 3,-3 21-3,2-17-1,-2 17-1,0 0 3,0 0-3,0 0 2,0 0 0,0 0 4,0 0 5,0 0 8,-26 48 3,20-26-1,-2 1 2,1 0-2,0 4 2,-2 0-4,4-1-4,-2 3 3,3 0-4,-2-1 4,2 0-9,-3-1-28,3-1-36,-1-2-43,3-3-50,-2-3-47,4-1-53,0-17-123,-4 16-137,4-16-24,4 10-38</inkml:trace>
  <inkml:trace contextRef="#ctx0" brushRef="#br2" timeOffset="742495.9072">23334 11894 1426,'0'0'0,"0"-22"26,0 22 32,0-21 29,0 21 26,2-18 6,-2 18-4,12-16-8,-2 6-5,2 3-8,3-1-7,4 1-8,4 2-10,2 1-5,4 3-9,-2-3 0,1 1-4,4 2-5,-3-1-6,-1 2-11,-3-2-2,-2 2 5,1 0-3,-5-2-4,-2 0-2,-17 2-1,33-4-1,-16 3 0,-17 1-3,21-8-3,-21 8 1,17-7-3,-7 0-3,-10 7 2,0 0-2,16-13-2,-16 13-1,6-8 0,-6 8-2,0 0-1,0 0 0,0 0 0,0 0 0,0 0-2,0 0 1,0 0-2,0 0 5,0 0-3,-22 44 12,10-23-2,4 3 4,-2-1 3,-3 7-5,2 0 3,0 1-3,1 1-3,0 1-7,-3-2 8,6 2-1,-3-1 2,1-1-5,1 1-3,-1-5-14,1-1-28,-1-1-34,1-2-30,0-2-32,-2 0-35,5-4-36,0-5-39,-3 0-99,0-5-128,8-7-72,0 0-44</inkml:trace>
  <inkml:trace contextRef="#ctx0" brushRef="#br2" timeOffset="742811.9886">23561 12270 1499,'0'0'16,"-11"-16"19,11 16 34,-8-15 30,8 15 14,-6-17 5,6 17-6,0-17-10,0 17-10,10-16-11,-10 16-9,24-14-6,-8 8-9,1 2-31,9-1-35,2 0-44,3 4-45,3-2-71,2-5-137,-2 6-348,5-3-150</inkml:trace>
  <inkml:trace contextRef="#ctx0" brushRef="#br2" timeOffset="747805.8637">6914 10454 1582,'0'0'-132,"0"0"21,0 0 25,13 7 15,-13-7 22,0 0 10,0 0 11,0 0 6,0 0 10,0 0 8,0 0 6,0 0 7,0 0 4,0 0 5,0 0 2,0 0 6,0 0 12,0 0 0,0 0 0,0 0 2,0 0 1,0 0-1,0 0 4,0 0 5,0 0-14,0 0-2,0 0-3,0 0 1,0 0-2,0 0-9,0 0 2,0 0-4,20-9 0,-20 9 2,0 0-10,18-5 1,-18 5 3,19-3 0,-19 3-2,23-1-3,-23 1-2,27 0-1,-11-2-2,-16 2-2,31 2 7,-12-1-3,-2 2 0,0-1 4,2 3 0,-3-2-3,3 1 2,-1 2-1,-1 0 2,-1 1-1,2 2 3,-6 0 1,3 0-1,-4 1 4,0-1 4,-1 4-4,-1-1 2,-5 4 1,0-1 1,-2 2-7,-2-17 5,-4 34-5,-2-12 2,0 0-2,-5 1-1,0 2 0,-4 1-2,1 3 1,-4-2 0,2 1-3,-1-1 1,2-3-3,-2 4 3,1-4-4,4 1-1,2-2 1,0-1 1,-2 0-3,5 2 2,4 0-2,3 0-1,0-1 3,3 3 1,4 1-4,0-3 2,8 7 2,-1-4-4,2-1 2,3-1 3,-1-4 2,4 0 1,-1-2-7,-2-3 5,0-1-2,0-4 1,-4 2-2,-1-4 5,0 0-1,-2-1 1,-1-1 13,-11-7 9,17 9 5,-17-9-1,15 8-3,-15-8 0,12 6-7,-12-6 0,0 0-1,16 7-4,-16-7-6,0 0-1,0 0-5,0 0-4,8 12-4,-8-12 1,0 0-2,0 0 0,0 0-2,-22 28 3,14-18-1,0 1 0,-1 1 0,-3 1-1,3 4 1,-2 1 0,-1 1-2,-2-1-1,4 3 3,0 3 0,-4 5-4,4 0 6,0 3-4,-1-1 3,2 2 0,4 3-1,-5 0 2,6 2 2,0 2-5,-3 0 5,6 3-3,-1 0 2,0 1 0,2 2 1,0 7-2,0 3 5,2-2-3,-2 3 1,2-1 2,-1 2-2,4-2 0,-3 1 0,2 0 0,0 1 0,-1-3-2,2-2 2,-3 1 1,2-3-4,-4-8 3,1-1 0,-1 1-1,0-4 3,-1-1-3,-1-1 2,0-4-1,-3-3 0,3 1 0,-5-3 1,3-1-3,-3-2 4,2-3-2,-4-1 2,1 0-2,-3-4-22,1-4-26,-3-1-40,-1 0-39,-2-5-47,2-2-65,-2-2-139,16-3-232,-37-3-104</inkml:trace>
  <inkml:trace contextRef="#ctx0" brushRef="#br2" timeOffset="748373.6765">8323 11392 1572,'-4'-19'-70,"4"19"15,-8-12 11,8 12 12,0 0 23,-8-21 21,8 21 17,-4-14 9,4 14 4,0 0-8,-4-18 0,4 18 1,-2-16 6,2 16 1,0 0 1,0 0 8,2-24 4,-2 24 4,0 0 6,2-18 4,-2 18 0,0 0-6,0 0-8,0 0-6,0-19-8,0 19-6,0 0-4,0 0-6,0 0 3,0 0 6,0 0-7,0 0-1,0 0 7,6 58-4,-6-36-2,2 7 0,0-2-2,0 3-4,0 0 0,-2 1-4,1 1 0,2-1-2,1-1 1,-2 1-3,0 0 4,0-5-5,0 3-1,0-4-1,0-1 1,-2-4 0,0-2-3,2-1-10,-2 1-19,0-18-23,0 22-28,0-22-28,2 19-43,-2-19-72,0 0-117,0 0-317,0 0-144</inkml:trace>
  <inkml:trace contextRef="#ctx0" brushRef="#br2" timeOffset="748899.9766">8948 11298 1622,'0'0'-70,"1"-13"17,-1 13 12,0 0 20,6-17 17,-6 17 16,0 0 5,0 0 13,7-15-3,-7 15 4,0 0 11,0 0 1,0 0 3,4-16 3,-4 16 3,0 0 2,0 0-5,0 0-4,0 0-4,0 0-3,0 0-5,0 0-4,0 0-1,0 0-3,-43 10 0,43-10-2,-22 17-2,6-4 3,2 2 2,-3 3 0,-3 4-5,4 1 2,-2 2-4,2 2 0,-1 0-3,4 1-5,0 3 3,3-3 0,4-1-3,0 0-2,4-1 0,0 3 0,4-3-1,2 1 1,2 0-2,1-2 3,4-3-3,-1 1 2,4-2 1,-1-4 6,-3 0 1,6-1-1,-6-5 2,0 0 9,1-1-3,2-4 4,-13-6-1,23 4-4,-23-4 1,26-4-1,-26 4-5,24-12-1,-12 3 0,-4 1 1,0-4-4,-8 12-2,9-20-1,-9 20-4,2-21-3,-2 21-1,-15-20-5,7 11-9,-8-1-11,0 1-18,1 1-26,-2 1-34,0 2-40,2-4-50,-2 6-102,1-2-222,16 5 7,-27-11-13</inkml:trace>
  <inkml:trace contextRef="#ctx0" brushRef="#br2" timeOffset="756567.6782">10006 11553 599,'0'0'136,"0"-17"-63,0 17-4,0 0 24,0 0 12,0 0 14,0-22-7,0 22-8,0 0-2,0 0 1,3-17-4,-3 17-5,0 0-5,0 0-7,0 0-5,6-12 1,-6 12-4,0 0-6,21-5-2,-21 5-12,24-3-5,-6 1-5,1 2-4,3 0-1,1 0-7,-1 2-3,2-2-17,-2 0-24,2 3-30,-8-3-33,4 3-43,-5-1-21,-15-2-25,18 5-40,-18-5-104,5 4-229,-5-4-41</inkml:trace>
  <inkml:trace contextRef="#ctx0" brushRef="#br2" timeOffset="756884.3291">10025 11693 1470,'-12'11'-28,"12"-11"21,-9 7 26,9-7 24,0 0 21,0 0 11,0 0-2,0 0-3,0 0-4,29 16-7,-29-16-8,34 2-3,-11-1-2,0-1-14,1 2-41,5-2-50,3 3-48,4-1-52,-3-2-111,-1 0-233,2 0-7</inkml:trace>
  <inkml:trace contextRef="#ctx0" brushRef="#br2" timeOffset="757341.7116">10948 11538 1276,'0'-21'-35,"0"21"11,0 0 17,-5-20 22,5 20 19,0 0 11,-1-17 8,1 17 7,0 0 2,0 0 5,-5-20 2,5 20 9,0 0 6,-2-17-2,2 17-3,0 0-3,0-21 1,0 21-4,5-17-2,-5 17-4,10-19-5,0 9-5,-1-2-5,0 3-1,4 0-2,-1 1-3,1 0-2,2 3 0,-1-2-4,-14 7 1,33-5-15,-17 3-3,-16 2 2,30 4-4,-17-1 1,3 5-2,-7 2 0,2 1 0,-2 1-2,-5 2-4,-1 5 0,-3-19 0,-7 35-1,1-11-4,-6-2-6,-1 2 2,-6 0-9,0-2 1,-4 0-3,2-3-2,-3 1 2,0-3 1,3-5-1,-2 2 5,1-5-2,2-1-2,-2 0 1,7-4 1,-2-4-2,17 0 1,-25 3-1,25-3-3,-22-6 4,22 6-1,0 0-2,-14-13 2,14 13-3,0 0 2,0 0-1,0 0 1,0 0 2,32-23 0,-32 23 5,25 4 1,-25-4 5,31 11 3,-8-3-3,-6 1 7,6 3-4,-6 1-1,4 1 1,-3 0-2,0 1 0,2-1 0,-3 2-5,0-3-18,-3 0-30,-5-1-34,3-3-41,0-1-36,-1 1-38,-11-9-60,11 4-118,-11-4-235,0 0-107</inkml:trace>
  <inkml:trace contextRef="#ctx0" brushRef="#br2" timeOffset="758483.7601">11748 10521 1565,'12'-16'-85,"-12"16"23,8-16 20,-3 5 26,2-2 19,-2 0 23,1 0 14,1-1 13,-1-1 11,0 0 3,0 0 6,0-3 5,-2 3 10,3 0 9,1 1 3,-8 14 0,11-24-2,-7 15-9,-4 9-9,6-17-10,-6 17-6,4-15-4,-4 15-4,0 0-4,0 0-6,0 0-3,0 0-5,0 0-2,0 0-2,-21 56-5,9-37 1,1 2-12,-1 2 1,-3 0 1,2-3 1,-1 8-4,-1-2 0,3 1-3,1-4 0,3 0 0,2-2-4,-2-1 0,6-2-1,2 1-3,2-2 0,9 1 2,-4-5-3,8 2 2,1 0-2,2-3 0,2-4-3,2 2 1,2 0 0,-3-4-2,-2-1-1,2-1 2,-4 0-2,1-4 0,-18 0 3,27 0-3,-27 0 1,22-2-2,-22 2-4,19-8-4,-19 8 7,10-11 2,-10 11-1,8-16-2,-8 16 1,2-17 1,-2 17 0,2-17 3,-2 17-1,0 0 6,-2-21 2,2 21 3,0 0 1,0 0-3,-8-17 4,8 17 2,0 0-2,0 0 5,0 0 6,0 0 9,-21 35-1,16-22-1,0 4-3,3 0 0,2 6-6,0 4-6,3 1-1,1 3-35,-1 1-58,-6 8-82,-1 2-101,-3 13-217,-9 18-66,-8-1 63,-1-5-40,-5-4-25</inkml:trace>
  <inkml:trace contextRef="#ctx0" brushRef="#br2" timeOffset="822577.4607">1195 14921 280,'0'0'63,"0"0"-22,0 0 7,0 0-14,0 0-4,0 0-4,0 0 2,0 0 9,0 0 6,0 0-4,0 0-4,0 0-5,0 0 5,0 0 7,0 0-3,0 0 0,0 0 2,0 0-1,0 0 1,0 0-1,0 0 10,0 0-12,0 0 10,0 0-5,0 0 1,0 0 3,0 0 4,0 0 5,0 0 4,0 0 0,0 0-2,0 0-3,0 0-2,0 0-7,0 0 2,0 0-8,0 0-1,0 0-2,0 0-2,0 0-2,0 0-6,0 0 1,0 0-4,0 0 0,0 0-7,0 0 2,0 0-2,0 0-2,0 0-2,0 0-2,0 0-2,0 0-6,0 0-10,0 0-16,0 0-22,0 0-41,0 0-23,0 0-47,0 0-111,0 0-246,0 0-16</inkml:trace>
  <inkml:trace contextRef="#ctx0" brushRef="#br2" timeOffset="825918.5622">1615 15213 1320,'0'0'-49,"0"0"11,0 0 18,0 0 14,0 0 10,-15-5 12,15 5 10,0 0 3,0 0 4,0 0-1,0 0 9,0 0 6,-2-20 12,2 20 4,0 0 3,0 0 2,0 0 4,0 0-4,-2-22-2,2 22 4,0 0-2,0 0 0,-4-16-1,4 16-2,0 0-6,0 0-1,0 0-5,0 0-6,-2-17-4,2 17-1,0 0-6,0 0-6,0 0-2,0 0-4,0 0-1,0 0-1,0 0-5,0 0-1,0 0-2,0 0 0,0 0-2,0 0 1,0 0 8,0 0 7,0 0 1,-14 44 2,14-44 1,-4 31-1,2-14-1,2 2 0,-4 2-1,4 0 0,0 0-2,-2-1-3,0 2-1,0-3 1,2 1 1,-3 0-4,3-3-2,0-17-4,0 30-1,0-16 0,0-14-9,-1 21 9,1-21-3,1 19 2,-1-19 0,0 15-1,0-15-1,0 0 2,0 0-18,3 17-32,-3-17-37,0 0-48,0 0-52,0 0-46,0 0-78,0 0-130,0 0-50,0 0-45,0 0-28</inkml:trace>
  <inkml:trace contextRef="#ctx0" brushRef="#br2" timeOffset="826540.5427">1885 15209 1294,'0'0'-79,"0"0"17,0 0 15,0 0 13,-4-19 18,4 19 12,0 0 7,0 0 4,0 0 8,0 0-2,0 0 7,0 0 3,0 0 0,0 0 1,0 0 4,0 0 5,0 0 0,0 0-6,0 0 6,0 0 0,0 0 3,0 0 0,0 0 8,0 0-2,0 0 8,0 0 9,0 0 6,0 0 0,-26 44-4,21-31 1,-1 2-2,-1-1-4,3 4-3,-1-1 1,2-1-4,1 2-1,2 0-4,-3-1-7,3-17 0,3 35-3,1-18-1,0 0-1,0-3-3,5 1-1,-3-3-4,5-1 0,-1-1 1,4-2-1,-14-8-4,24 5-1,-11-3-1,-13-2-2,28 0-1,-28 0-5,32-10-10,-18 3-6,1-3-3,-2-2-7,-3 0-8,-1-2-2,-1-2 0,-1 1 2,-1 0 5,-1-2-4,-3 2 3,-2 15 3,-4-34 6,1 18 2,-4 3 3,1-2-1,-2 1 1,-1 2 4,1-1-3,8 13-2,-21-16 2,12 8 0,9 8-21,-18-9-30,18 9-31,-20-3-32,20 3-27,0 0-33,-23 10-73,23-10-289,0 0-43</inkml:trace>
  <inkml:trace contextRef="#ctx0" brushRef="#br2" timeOffset="827058.7828">2320 15261 1410,'0'0'-39,"0"0"17,11-10 15,-11 10 22,0 0 23,0 0 19,0 0 8,0 0 3,0 0 8,0 0 6,0 0 0,0 0-5,0 0-8,0 0-5,0 0-5,0 0-4,0 0-2,0 0 1,0 0-1,0 0-2,0 0-4,-28 39-3,24-28-5,-2 2-3,0 0-4,2 5-3,-2-3-1,6-15-1,-2 30-9,2-14 0,0-16 0,2 28-4,1-14 1,-3-14-2,7 27-3,-3-16 3,-4-11 0,8 18-1,-2-10 0,-6-8-1,15 16 2,-15-16 1,17 8 1,-17-8-7,21 1-3,-21-1-9,22-4-3,-22 4-5,25-13-4,-14 5-2,-1-3-7,-1 0-8,-1-4 1,-2 1 7,0 1 2,-6 13 7,4-29 7,-4 16 1,0 13 3,-6-27 3,0 14 2,-2-1 0,-1 3-1,9 11 1,-20-21-3,13 13-11,-2-1-20,9 9-37,-14-9-48,14 9-30,0 0-30,-21-7-65,21 7-374,0 0-115</inkml:trace>
  <inkml:trace contextRef="#ctx0" brushRef="#br2" timeOffset="827450.2774">2685 15482 1600,'0'0'-66,"14"-7"16,-14 7 24,0 0 14,0 0 14,0 0 5,0 0 4,0 0-6,17-5 9,-17 5-1,0 0 10,0 0 4,0 0 8,0 0-1,0 0-1,0 0 2,15 14 0,-15-14 0,0 0 2,0 0 1,7 15-3,-7-15-1,0 0 1,0 0-3,0 0-4,0 0 0,0 0-3,0 0 6,0 0 9,0 0 11,0 0 5,0 0-2,0 0-5,0 0-7,0 0-5,0 0-5,0 0-5,0 0-3,0 0-6,0 0-18,0 0-25,0 0-33,0 0-37,0 0-38,2-36-42,-2 36-86,0 0-338,0 0-99</inkml:trace>
  <inkml:trace contextRef="#ctx0" brushRef="#br2" timeOffset="828186.5289">3247 15282 1502,'0'0'-86,"0"0"19,0 0 12,0 0 16,0 0 11,-6-29 10,6 29 11,0 0 7,0 0 10,0 0 5,0 0 6,0 0 12,0 0 7,0 0 9,0 0 8,0 0 4,-8-11 5,8 11 6,0 0 1,0 0 8,0 0-1,0 0-3,0 0 2,0 0-4,0 0 1,0 0-1,0 0-4,0 0 2,0 0-4,0 0-3,0 0-1,0 0-7,0 0 1,0 0-2,0 0-2,0 0 3,0 0-2,0 0-5,0 0 4,0 0-5,0 0 2,0 0-4,0 0-3,0 0 5,0 0-1,0 0 8,0 0 0,0 0-6,0 0-2,0 0-9,0 0 2,0 0 0,0 0-3,0 0-5,0 0-3,0 0 0,0 0-3,0 0-1,0 0 7,0 0-11,0-19 6,0 19-2,0 0-5,0 0-1,0 0-2,0 0-8,0 0-6,0 0-1,0 0 0,0 0-5,0 0-2,0 0-4,0 0-1,0 0 1,0 0 4,0 0 0,0 0 1,0 0-2,-4 63-4,4-50 3,0-13 2,-2 33 1,2-18-1,-2 1 5,2-16-3,0 32 1,-2-14 6,2-2-4,-2 0 4,2-16-5,2 28 2,-2-15-26,0-13-24,-2 21-24,4-12-32,-2-9-34,0 0-28,0 0-30,-2 27-20,2-27-29,6 5-39,-6-5-102,10 2-98,-10-2-84,0 0-67</inkml:trace>
  <inkml:trace contextRef="#ctx0" brushRef="#br2" timeOffset="828565.0428">3570 15495 1518,'0'0'8,"10"-9"28,-10 9 30,0 0 28,0 0 25,9-13 11,-9 13-8,0 0-9,0 0-7,5-12-6,-5 12-4,0 0-9,0 0-12,0 0-8,0 0-7,12-10-6,-12 10-9,0 0-6,0 0-5,0 0-6,0 0-4,0 0-1,0 0-6,0 0 0,0 0-1,0 0 2,0 0-3,0 0-11,17 24-10,-17-24-9,0 0-9,0 16-7,0-16 1,0 0-1,0 0 4,0 0 5,0 0 3,0 0 4,0 0 2,0 0 8,-11 22-1,11-22 5,0 0 6,0 0-2,0 0-4,0 0-5,0 0 1,0 0-6,0 0-11,0 0-23,0 0-30,0 0-48,0 0-50,19-43-75,-19 43-142,10-7-221,-10 7-109</inkml:trace>
  <inkml:trace contextRef="#ctx0" brushRef="#br2" timeOffset="829256.5328">4002 15325 1524,'0'0'-82,"0"0"27,0 0 21,-13-7 19,13 7 24,0 0 14,0 0 17,0 0 8,0 0 6,0 0 8,0 0 11,0 0 4,0 0 7,0 0 4,0 0 4,0 0 6,0 0-3,-4-17-3,4 17-1,0 0-10,0 0 1,0 0-9,4-25-5,-4 25-4,0 0-4,6-23-8,-6 23-9,7-19-2,0 12-5,-7 7-6,14-19-5,-4 9-7,2 2 6,-2-1-3,-10 9-2,25-13-2,-12 7-5,-13 6-5,21-8 1,-9 7-3,-12 1 0,24 0 4,-24 0-3,23 5 0,-12 3 15,0-1-2,-3 4 4,0 3-1,4-1-1,-8 3 0,2 1-4,-4 1-2,-2 2-2,-4-1-1,0 5-3,-7-2-3,4-1-2,-3-1 0,-3 1-1,-2-1-1,2-1 3,1-4-8,-2 0 9,0-3-3,2-1 4,-1-1-1,2-2 5,11-8-2,-19 11-1,19-11-4,-14 6-1,14-6-1,-16 1-3,16-1 1,0 0 1,0 0-5,0 0 5,0 0-6,0 0 2,0 0-3,-10-21-2,10 21-2,0 0 2,0 0-1,0 0 3,0 0-4,47-5 2,-47 5-1,23 2 3,-23-2-3,27 11 5,-13-3-1,-2-1 5,3 2-13,-3 1-12,1-1-24,-2 3-34,-1 0-37,-1-1-34,4-2-35,-3 3-44,-2-5-96,1 0-120,0 0-128,-9-7-78</inkml:trace>
  <inkml:trace contextRef="#ctx0" brushRef="#br2" timeOffset="829593.4258">4597 15566 1567,'0'0'-13,"0"0"20,11-7 23,-11 7 15,0 0 10,0 0-6,0 0-9,0 0-5,0 0-1,20-1-4,-20 1-3,0 0-4,0 0 3,0 0-3,0 0-2,0 0-3,0 0 0,0 0-2,0 0 2,0 0 4,0 0 7,0 0 3,-25 36 5,25-36 11,0 0 9,0 0 4,0 0 0,0 0-3,0 0-5,0 0-4,0 0-7,0 0 4,0 0-3,-16-36-8,16 36 1,0 0-2,0 0-7,0 0-3,0 0-18,0 0-32,10-30-56,-10 30-62,0 0-51,0 0-85,0 0-163,0 0-135,0 0-79</inkml:trace>
  <inkml:trace contextRef="#ctx0" brushRef="#br2" timeOffset="866416.7029">5007 15715 100,'0'0'30,"0"0"-3,0 0-3,0 0 3,0 0-1,0 0 3,0 0-3,0 0 3,0 0-2,0 0 6,0 0 3,37 5 2,-37-5 2,0 0 3,0 0 1,0 0 3,0 0-4,0 0-1,0 0 7,0 0-7,0 0 4,0 0 2,0 0 3,0 0-10,0 0 1,0 0-2,0 0-1,0 0-11,0 0 2,0 0-9,0 0 3,0 0-5,0 0 0,0 0 0,13 6-6,-13-6-8,0 0 3,0 0 2,0 0-3,0 0 7,0 0-4,0 0-3,0 0 0,0 0-2,0 0 1,0 0-1,0 0 7,0 0-10,0 0 12,0 0 0,0 0 9,0 0 2,0 0 7,0 0-1,0 0 3,0 0-4,0 0-1,0 0-4,0 0 2,0 0-5,0 0-3,0 0-2,0 0-1,0 0-5,0 0 0,0 0-1,6 11 1,-6-11 1,0 0-3,0 0 1,0 0-6,0 0 2,0 0 0,0 0 1,0 0 1,0 0 1,0 0-4,0 0 0,0 0 2,0 0 0,0 0 8,0 0 1,0 0 1,0 0 1,0 0-1,0 0-3,0 0 4,0 0-1,0 0 0,0 0 1,0 0 0,0 0-2,0 0-4,0 0 6,0 0-7,0 0 2,0 0-1,0 0-4,0 0 2,0 0-2,0 0 0,0 0-4,0 0 4,0 0-6,0 0 3,0 0-3,0 0 0,0 0 5,0 0-4,0 0-3,0 0 1,0 0 2,0 0-2,0 0 0,0 0 1,0 0 0,0 0-1,0 0 3,0 0-4,0 0 0,0 0-2,0 0 4,0 0 0,0 0-1,0 0 0,0 0-1,0 0-1,0 0 0,0 0 1,0 0-1,0 0 3,0 0-3,0 0 0,0 0 2,0 0-3,0 0 3,0 0 0,0 0-3,0 0 2,0 0-2,0 0 3,0 0-2,0 0 2,0 0 2,0 0-7,0 0 0,0 0-1,0 0 2,0 0 2,0 0-1,0 0 3,0 0-4,0 0 0,0 0 0,0 0 1,0 0-3,0 0 4,0 0 0,0 0-1,0 0-3,0 0 4,0 0 1,0 0 0,0 0-2,0 0 3,0 0-2,0 0-1,0 0 3,0 0 0,0 0-2,0 0 4,0 0-5,0 0 1,0 0 0,0 0 1,0 0-3,0 0 2,0 0 1,0 0-2,0 0 1,0 0 0,0 0 1,0 0 0,0 0-1,0 0 1,0 0-1,0 0 0,0 0 0,0 0 3,0 0-6,0 0 5,0 0-2,0 0 2,0 0-5,0 0 4,0 0-2,0 0 2,0 0-2,0 0 4,0 0-4,0 0 2,0 0-2,0 0 4,0 0-4,0 0 3,0 0-2,0 0 2,0 0-1,0 0-2,0 0 3,-30 11 1,30-11-6,0 0 4,0 0 0,0 0-2,0 0 0,0 0 3,0 0-3,-13 8 3,13-8-2,0 0 1,0 0-1,0 0 1,0 0 1,0 0-1,-11 10-1,11-10 2,0 0-1,0 0 1,0 0-2,0 0 3,0 0-2,0 0-3,0 0 3,0 0 4,0 0-5,0 0-1,0 0 5,0 0 1,-14 6-4,14-6 1,0 0 1,0 0-2,0 0-2,0 0 5,0 0-1,0 0-1,0 0-1,0 0-1,0 0 1,0 0 0,0 0 2,0 0-2,0 0 2,0 0-1,0 0 0,0 0-3,0 0 0,0 0 6,0 0-2,0 0-2,0 0 2,0 0-2,0 0 0,0 0-2,0 0 1,0 0-2,0 0-3,0 0 1,0 0-4,0 0 4,0 0-3,0 0 3,0 0-1,0 0 0,0 0 2,0 0-1,0 0-2,0 0-3,0 0-3,0 0-9,0 0-8,0 0-5,0 0-31,0 0-18,0 0-25,0 0-69,0 0-351,0 0-31</inkml:trace>
  <inkml:trace contextRef="#ctx0" brushRef="#br2" timeOffset="867492.0768">5114 15179 1322,'0'0'-59,"0"0"13,0 0 11,0 0 16,0 0 13,0 0 16,-4-16 13,4 16 3,0 0 6,0 0 12,0 0 9,0 0 6,0 0 1,0 0 5,0 0 2,0 0-1,0 0-2,0 0-1,0-18-8,0 18 0,0 0-6,0 0-3,0 0 0,0 0-7,0 0-2,0 0-4,0 0 4,0 0 0,0 0 5,0 0-2,0 0 3,0 0 5,-36 25 5,36-25-5,-11 14 2,11-14 7,-11 14-4,11-14-5,-10 18 3,3-11-5,7-7-1,-10 19-3,10-19-1,-8 19-3,3-10 2,5-9-2,-5 24 3,5-24-2,-4 20 7,4-20-1,2 26-2,-2-26-4,4 23 2,-1-11-6,2 3 3,-2-1-3,-3-14-4,9 26-3,-5-15-2,0 1-1,3 1-7,-1-1 2,3 0 0,-3-1-4,3-1-6,-9-10 4,14 17-3,-6-12 3,-8-5 0,20 10 1,-10-6-4,-10-4-2,24 7 2,-24-7-5,23 0 1,-23 0 3,26-4-7,-26 4 1,25-7 2,-12 1-6,-1 1 5,-12 5 1,21-19 0,-12 10-4,0-2 0,-3 0 5,1-1-5,-2-3-1,-1 1 1,-3-4-7,3 1 5,-4-2-2,0-2-2,-4 2 1,1-1 1,-1 1 0,-2 2 0,-2-2 2,-3 2-4,0 2 4,-1 4-3,-3-2 2,0 2-6,-2 4-8,3-1-21,-4 5-38,1-1-52,17 4-64,-27-2-57,27 2-119,-25 3-208,25-3 75,-18 8-62,18-8-62</inkml:trace>
  <inkml:trace contextRef="#ctx0" brushRef="#br2" timeOffset="870675.8255">5656 15245 1449,'0'0'-75,"0"0"11,21-9 13,-21 9 7,0 0 10,0 0 10,0 0 5,0 0 12,0 0 5,0 0 9,0 0 1,0 0 9,0 0 3,0 0 4,-15-25 8,15 25-2,0 0 6,0 0 7,-9-11-2,9 11 3,0 0 1,0 0-1,0 0-5,-11-12-2,11 12-3,0 0-2,0 0-2,0 0-6,-22 0 7,22 0 7,0 0 1,-21 12 3,21-12 0,-17 16 5,10-5 1,-1 0 4,0 1 11,-1 3-6,-2-1-2,4 4 2,-1-3-5,2 5 4,2-3-4,-2 0 1,2 1 2,4 0-4,-2 1 0,2-19-2,4 32 0,2-15 1,0-1-6,5-3-3,-1 0-2,3 1-4,2-4-3,-1-1-1,4 0-4,-5-4-1,6 2-3,-2-1-2,-1-3-2,2-1-1,-18-2-4,29 0 2,-29 0-3,30-8 0,-16 4-4,2-3 0,-4-3 0,-2 1 0,4-4-3,-6-1-1,0-1-1,-1-2 0,1 0-3,-4-2 3,0 0-7,-2 0 0,1-3 1,-3 4-4,0-1 3,0 19-3,-8-33-2,3 18 3,-3 2-2,-5 1-11,3 0-19,-8 5-25,4-1-34,14 8-30,-30-7-39,17 5-28,13 2-42,-26-4-121,26 4-306,-23 2-158</inkml:trace>
  <inkml:trace contextRef="#ctx0" brushRef="#br2" timeOffset="871486.3675">6109 15201 1693,'0'0'-84,"0"0"15,0 0 21,0 0 18,0-20 14,0 20 12,0 0 16,0 0 2,0 0 9,2-15 10,-2 15-1,0 0 2,0 0 5,0 0-3,0 0 13,2-18 3,-2 18 5,0 0 5,0 0 3,0 0 7,5-19 5,-5 19 2,0 0-8,4-13-1,-4 13-1,0 0 2,0 0 1,4-16-1,-4 16 1,0 0 0,0 0-2,4-17-2,-4 17-1,0 0-3,0 0-2,0 0-1,7-17-3,-7 17-1,0 0 2,0 0-6,0 0-2,0 0-2,4-12-6,-4 12-7,0 0 1,0 0-4,0 0-1,0 0 0,0 0 3,0 0 0,0 0 3,0 0 8,6 39 13,-6-39 0,2 31-5,0-12 2,-2 1 3,2 4 0,-2 2-4,1 1-3,3 2-2,-4-3 1,2 4-8,-2-3 5,0 0-4,0 2-1,0-5-8,0 2-1,0-4-5,2-1 2,-2-2-4,3-2-1,-3-17-6,-3 30 0,6-18-1,-3-12 1,0 21-3,0-21 0,0 17-23,0-17-35,0 0-48,-3 13-45,3-13-48,0 0-56,0 0-63,0 0-48,0 0-110,0 0-106,0 0 39,0 0-144,0 0-165</inkml:trace>
  <inkml:trace contextRef="#ctx0" brushRef="#br2" timeOffset="872005.7138">6603 15270 1715,'0'0'-92,"6"-11"23,-6 11 20,0 0 17,7-14 18,-7 14 22,0 0 20,12-15 9,-12 15 18,0 0 7,6-11 11,-6 11 5,0 0 9,6-14-1,-6 14-1,0 0-6,0 0-4,0 0-10,0 0-3,0 0 0,0 0 4,0 0 1,0 0-1,0 0 4,0 0 2,-46 25-2,35-11 4,-1 3 0,0 1 2,-2 2-3,4 1-1,-1 0-5,3 1 5,1 3-5,4-1-9,0 0-1,3-2-8,2-2 1,2 3-6,3 0-2,1-4 0,3 0-12,-1-4 5,8-1-5,-6-5-9,5 0 0,-3-3 3,6-4-7,-3 1-1,-17-3-4,33-11-4,-15 4-4,1-7-5,-3 0-4,2-6-8,-6-1 2,1-1 4,-4 1-3,-7 1-3,-2-1 6,-2 2-5,-5 2-1,-4-1-6,-3 3-22,-3 3-22,-4 1-39,-3 1-52,5 5-79,-6 0-123,4 2-224,0 6 79,-1 0-114,4-1-112</inkml:trace>
  <inkml:trace contextRef="#ctx0" brushRef="#br2" timeOffset="874637.113">7229 15247 1515,'0'0'-105,"0"0"14,-8-13 8,8 13 12,0 0 8,0 0 10,0 0 9,0 0 7,-15-7 9,15 7 3,0 0 4,0 0 4,0 0 1,0 0 9,0 0 7,0 0 6,-15-6 8,15 6 6,0 0 8,0 0 3,0 0 11,0 0-1,0 0 17,0 0-10,0 0 9,-16-5 6,16 5-1,0 0 5,0 0-2,0 0 4,0 0-3,0 0 4,-17-7-4,17 7 2,0 0 0,0 0 0,0 0-2,0 0-3,0 0-4,0 0-4,0 0-6,-11-8-5,11 8-5,0 0-3,0 0-4,0 0-1,0 0 0,0 0 3,-24 12 4,24-12-2,-12 8 3,12-8 5,-15 15 3,9-7 1,6-8 11,-15 22 0,6-9-2,1 2-4,2-1-3,0 3 0,1 0-9,0 3 7,1-2-5,2 2-5,2-1-2,0 3-6,2-5 0,2 3 0,1-1-4,0 0-5,5-2 6,0 0-6,2 0 1,2-2-1,2-3-4,-3-2 2,5-3-2,-2 2-1,2-6 1,-3-1-6,-15-2 4,30 0-3,-30 0-4,30-8 1,-14 0-1,-4 1-14,-1-4 3,-1-3 1,-1-1-2,-3 0-5,1-2 4,-5-1 0,-2-1-6,0 1 8,-5-4-2,1 1-2,-4-3 1,-3 3 2,-2 0-1,-1 0 4,-2 1-3,-2 2-1,-2 2 4,4 1-4,1 5-12,0 1-22,0 2-17,-2 2-25,17 5-31,-26 0-33,26 0-43,-16 8-36,16-8-65,-15 12-138,15-12-241,-7 17-164</inkml:trace>
  <inkml:trace contextRef="#ctx0" brushRef="#br2" timeOffset="875534.5102">7851 15337 1694,'0'-17'-103,"0"17"13,0 0 14,0 0 13,0 0 12,0 0 11,0 0 6,3-19 13,-3 19 2,0 0 12,0 0-3,0 0 9,0 0 6,0 0 6,0 0 8,2-17 3,-2 17 5,0 0 9,0 0 2,0 0 3,0 0-2,0 0 3,0 0 1,-8-18-4,8 18-4,0 0 0,0 0-4,0 0 1,-12-9 0,12 9 0,0 0 4,-18-6 4,18 6 2,0 0 4,-19-4 2,19 4-1,0 0 3,-23-2-7,23 2 2,0 0 1,-23 6-1,23-6 5,-18 11 1,10-3-3,0 4 4,8-12 0,-15 21 0,6-8 0,3 0-2,2 3 2,-1 1-4,1 0-3,2-1-7,2-16 0,0 35-5,2-16-4,0-2-1,3 1-5,1-1 2,2-2-2,-1-1-4,4-1 2,-1-2-3,0 1-1,4-3-2,-2-1 1,1-3-1,-13-5-2,26 6-2,-10-6 1,-16 0-2,30-7-2,-14 2 1,0-3-2,-3-1-2,5-8-6,-2 2 1,-2-2-2,-2 0 0,-1 0 1,-2-2-3,-3 1 3,-2-1-1,1 2-1,-5 1 1,0 16 1,-7-33 0,1 18-1,0-1 0,-5 3-14,0 4-7,1-3-20,-4 3-18,0 2-22,-3 0-28,17 7-30,-28-6-31,14 6-35,14 0-67,-28 0-121,28 0-170,-29 8-67</inkml:trace>
  <inkml:trace contextRef="#ctx0" brushRef="#br2" timeOffset="877048.1871">8218 15406 1408,'0'0'-85,"0"0"12,0 0 12,0 0 7,0 0 12,0 0 12,0 0 4,0 0 7,0 0 2,-23-29 3,23 29-1,0 0 6,0 0 9,0 0 2,0 0 9,13-15 11,-13 15 13,0 0 22,0 0 3,0 0 9,0 0 4,8-11 7,-8 11 2,0 0 4,0 0-2,0 0-3,0 0 1,0 0-6,0 0-5,0 0-7,0 0-7,0 0-8,0 0 5,0 0 0,0 0 1,0 0-1,0 0 1,0 0-2,0 0-6,-4 47-5,4-47 2,0 27-6,0-27-5,0 30-3,2-15-2,0 2-4,2 0-1,2 0 0,0-1-1,2-1-1,0-1-2,3-1 0,-1-1-1,3-1 1,0-4-2,-1 1-2,4-5 3,-16-3 0,29 3-3,-14-6-2,-15 3 0,31-9-2,-13-2-5,-4-4 1,-1-3 2,0-1-7,-2-3 2,-7 3-4,-2-1 0,-2-1 0,0 3-1,-6 0 1,-3 1-1,-5-1-4,0 3-4,2 4-3,-8 2-5,5 3-10,-1 1-17,16 5-18,-32-2-17,18 2-23,14 0-26,-26 7-26,13-1-26,13-6-42,-13 11-453,13-11-170</inkml:trace>
  <inkml:trace contextRef="#ctx0" brushRef="#br2" timeOffset="877472.6364">8771 15409 1755,'0'0'-35,"14"-9"10,-14 9 18,11-7 26,-11 7 34,0 0 19,12-14 9,-12 14 0,0 0-4,7-10-7,-7 10 1,0 0-5,0 0-2,0 0 1,0 0-4,0 0-1,0 0 2,0 0 0,-30 33-5,25-20-4,-2 1-4,3 1-5,1 4-7,0-2-2,1 4-2,4-1-1,1 2-6,-2 0 0,7 0-1,2 0-3,1-3 2,3 1-3,2-3 2,1-4-4,2 0 5,4-4-2,0 0-1,-3-6 1,3-3-3,0-3-1,3-3-1,-1-4-2,-5 0 0,7-10-1,-6 1-2,-1-5-4,-5 0-3,-10 2 1,-1 0-1,-8 2-6,-1-3-3,-8 4-2,-6-1-7,-2 8-18,-1-2-28,-3 2-44,-3 5-41,3 5-64,-1 0-79,2 2-165,4 4-28,-2 0-69,3 1-51</inkml:trace>
  <inkml:trace contextRef="#ctx0" brushRef="#br2" timeOffset="891028.2878">11369 11704 206,'0'0'19,"0"0"-6,0 0 1,0 0 6,0 0-1,0 0 10,0 0-4,-4-17-2,4 17 0,0 0 5,0 0 1,0 0 5,0 0 3,0 0 9,0 0 0,0 0 4,0 0-2,0 0 6,0 0 2,0 0-5,-7-14 4,7 14-2,0 0-3,0 0-6,0 0-2,0 0-8,0 0-1,0 0-6,0 0-5,0 0-4,0 0-2,0 0-3,0 0-4,0 0-2,0 0 5,0 0-2,0 0-6,-33 21 4,33-21 1,-15 10 6,15-10 0,-15 13 1,4-8-3,11-5 3,-12 15 14,2-8-18,10-7 0,-18 13-2,18-13-2,-10 11 2,0-3-1,10-8 1,-13 11-3,13-11 3,-13 10 2,13-10-3,-7 10 1,7-10-6,0 0 4,-13 10 1,13-10-3,0 0 6,0 0 2,-14 9 6,14-9 2,0 0-5,0 0 2,0 0-3,0 0-1,0 0-2,0 0-1,0 0-4,0 0 2,0 0-3,0 0 0,0 0-3,0 0 0,47-21 0,-47 21-3,20-9 0,-20 9 5,18-11-6,-7 9-5,-11 2 11,16-8-7,-16 8 6,13-8-1,-13 8 1,14-8 0,-14 8 0,0 0-1,0 0-1,16-8-3,-16 8-1,0 0-6,0 0 3,0 0 3,0 0 0,0 0 1,0 0-4,0 0 6,0 0 0,0 0-5,0 0 4,-36 27-1,36-27 0,-15 7 2,15-7-2,-12 8-2,12-8 4,-13 8 0,13-8-1,0 0 6,-12 8 5,12-8 0,0 0 9,0 0-4,0 0 1,0 0-7,0 0 1,0 0-4,0 0-2,0 0-10,0 0-11,0 0-20,0 0-20,0 0-18,31-33-25,-31 33-42,15-8-55,-9 3-257,-6 5 40</inkml:trace>
  <inkml:trace contextRef="#ctx0" brushRef="#br2" timeOffset="898736.4271">11007 11643 1081,'-13'9'-101,"13"-9"13,0 0 17,0 0 18,0 0 14,0 0 9,0 0 5,0 0 2,0 0 0,0 0 2,0 0 4,0 0 2,0 0-1,0 0 3,0 0 1,0 0 0,0 0 1,0 0 3,0 0 1,0 0-3,0 0 1,0 0-3,0 0-5,0 0-12,0 0-23,0 0-73,0 0 42</inkml:trace>
  <inkml:trace contextRef="#ctx0" brushRef="#br2" timeOffset="902770.7047">6988 15057 331,'0'0'2,"0"0"4,0 0 4,0 0 5,0 0 8,-4-17 4,4 17 8,0 0 7,0 0-1,0 0-1,0 0 2,0 0 5,0 0-11,0 0 0,0 0 3,0 0-13,0 0 1,0 0-2,0 0-4,0 0-2,0 0 1,0 0-6,0 0-4,0 0 1,0 0 2,0 0-6,0 0 0,0 0-11,0 0-10,0 0-6,0 0-7,0 0-9,0 0-16,0 0-19,0 0-37,0 0-110,0 0 74</inkml:trace>
  <inkml:trace contextRef="#ctx0" brushRef="#br2" timeOffset="903152.2034">6910 15082 601,'0'0'-13,"0"0"1,0 0-1,0 0 4,0 0 3,0 0-2,0 0 2,0 0-1,0 0 0,0 0 1,0 0 1,0 0 2,0 0-2,0 0 0,0 0 2,0 0 2,0 0-2,0 0 2,0 0 0,0 0 0,0 0-1,0 0 2,0 0-1,0 0-1,0 0 0,0 0 3,0 0 0,0 0-1,0 0 0,0 0 7,0 0 0,0 0 3,0 0-2,0 0 7,0 0-3,0 0-5,0 0 4,0 0-2,0 0 2,0 0-5,0 0 0,0 0-3,0 0 3,0 0-1,0 0-7,0 0-12,0 0-20,0 0-27,0 0-107,0 0 57</inkml:trace>
  <inkml:trace contextRef="#ctx0" brushRef="#br2" timeOffset="904788.7532">6981 15059 450,'0'0'-7,"0"0"6,0 0 11,0 0 2,0 0 6,0 0 0,0 0 5,0 0-2,0 0-2,-12-13-7,12 13 2,0 0 0,0 0-5,0 0-1,-12-9 4,12 9-4,0 0-2,0 0-3,-16-5 2,16 5 2,0 0 4,0 0 1,0 0 5,0 0 4,-16-7 1,16 7 2,0 0-3,0 0 16,0 0-14,-11-10 7,11 10 9,0 0 8,0 0-5,0 0 11,0 0 1,0 0 11,-9-15 0,9 15 2,0 0 3,0 0 2,0 0 2,0 0 2,-8-13 2,8 13 1,0 0 4,0 0-1,0 0-1,0 0-5,0 0-5,0 0-8,-13-12-6,13 12-8,0 0-5,0 0-5,0 0 0,0 0 0,0 0-2,0 0-1,0 0 7,-10 33-4,10-33-2,-2 21 7,2-6 0,0-15-2,0 34 0,0-12 6,0 0 1,2 1-4,-2 2-5,0 5 1,0-1 0,0-1-9,2 1 7,-2 3-7,1-1-3,-1-1 1,0 3-1,0-4-2,0 3 0,0-1 1,0-3-3,3 2 2,-6-1-2,3-3 0,0 1 3,3-1 0,-3-3-5,2 2 0,0-5 1,-2 3-3,2-5 0,-1 2 8,2-3-11,-3 1-2,3-1 5,-1-1-11,-2-16 5,2 27-4,0-15-1,-2-12 2,4 24-5,-4-24-1,2 21 3,-2-21 1,0 17-4,0-17 2,5 13 3,-5-13 0,0 0-12,2 19-4,-2-19-6,0 0-18,4 12-22,-4-12-31,0 0-38,0 0-36,0 0-36,0 0-38,0 0-64,11-31-111,-10 18-91,-1 13-114,5-35-108</inkml:trace>
  <inkml:trace contextRef="#ctx0" brushRef="#br2" timeOffset="906136.5126">6975 14959 1544,'0'0'-89,"0"0"16,0 0 22,0 0 8,-6-16 11,6 16 18,0 0 10,0 0 2,0 0 16,0 0-2,-2-17 0,2 17 5,0 0 7,0 0 0,0 0 5,0 0 3,0 0-1,0 0 0,0 0 0,0 0 3,0 0-3,0 0-1,0 0 0,0 0 1,0 0-7,0 0 3,0 0-4,0 0-4,0 0 0,0 0-1,-6-15 1,6 15 1,0 0-3,0 0-4,0 0 2,0 0 0,0 0 0,0 0 0,0 0 2,0 0 2,0 0 1,0 0 2,0 0 6,0 0-2,0 0 3,0 0-3,0 0 0,0 0-5,0 0 0,40 5-1,-40-5-1,25 4-4,-5-4 3,0 1-1,2 1-4,7-2 6,1 3 2,6-3 2,-1 2 2,9-1 1,2 2-1,1-2-4,-1-1 0,3 3-3,-3-2-2,3-1-1,-5 2-2,3 0-2,-3 0 1,1-2 0,-5 2-3,3-2 0,-5 0-1,-3 2-2,1-2-2,-2 0 2,3 1 0,-3-1-3,0 2 2,-1-2 0,3 2-3,-2 0 2,2 0-1,-1 0 0,-4-1-4,5 2-2,0 1-4,-2-3-2,-1-1 2,0 2 2,1 0-1,-1 1 1,1-2 1,0-1-3,-2 1 1,4-1 2,0 0 0,-4 3-1,5-3 2,0 3 1,0-3 0,2 0-1,-3 0 2,-1 0-2,2 0-1,-1 0 2,-2 0-1,-3 0 1,1 0 2,1 0-5,-5 0 2,2 0-1,-2 1-3,3-2-1,-7 1 0,0 0 0,-1 0-1,2 1-7,0-2 1,0 1-7,-2 1 1,0-2 3,1 1-4,-2 0 2,1 0 1,1 1 2,-3-1 2,-1 0 2,-1 0 4,2 0 0,-4 0 2,-17 0-1,33 0 2,-20 0-3,-13 0 1,27 0 2,-14 1 2,-13-1 0,21 0 2,-21 0-2,21 0 18,-21 0 1,0 0-3,26 0-1,-26 0-3,0 0 1,22 3 1,-22-3-3,0 0 1,20 0-2,-20 0 0,0 0 0,0 0-3,23 0 0,-23 0-2,0 0 1,0 0-1,17 1-1,-17-1 0,0 0 0,0 0 0,0 0 1,0 0 1,17 3 1,-17-3 2,0 0-1,0 0 3,0 0 4,0 0 1,0 0 0,8 13 1,-8-13 2,0 0 1,0 0-1,3 15 9,-3-15 1,0 0 2,0 0 4,-3 25-5,3-25 3,0 19 1,0-19 4,0 20-2,0-20-4,-2 28-2,2-13 2,0 2-4,-2 1 6,2-18-3,-2 35-1,2-15-3,0 0-2,-2 3 2,0-3-4,2 4 0,-2-2-3,0 5-1,0-2-1,2 2-6,-1-2 5,-2-1-2,3-1-1,0 0-1,-1-1 1,-3 4 3,4-4 3,0 2 0,0-4-2,0 1-2,0 2 3,4-4-4,-4 3 0,0-4-2,0-1 3,0 1-9,1-1 7,-1-17 5,3 31 0,-2-21 0,-1-10-1,2 24-9,-2-24 7,0 18 0,0-18-3,4 18-3,-4-18 5,0 0-3,0 21 0,0-21 1,0 0 1,0 15-2,0-15 2,0 0-2,0 0-13,0 0-13,4 15-26,-4-15-38,0 0-39,0 0-37,0 0-46,0 0-57,0 0-119,0 0-122,0 0-53,0 0-56</inkml:trace>
  <inkml:trace contextRef="#ctx0" brushRef="#br2" timeOffset="907528.3117">6864 15916 1406,'0'0'-81,"0"0"9,0 0 6,0 0 14,0 0 12,0 0 8,0 0 7,0 0 5,0 0-3,0 0 4,0 0 9,0 0 7,0 0 3,0 0 5,0 0-5,0 0 7,0 0-1,0 0-5,0 0 2,0 0 1,0 0-6,0 0 3,0 0 1,0 0 1,0 0-3,0 0 0,0 0 2,0 0 2,0 0-4,0 0 1,0 0 3,0 0 3,0 0 5,0 0 5,0 0 9,0 0-4,0 0 4,0 0 3,0 0 6,0 0 0,0 0 1,0 0-6,0 0 1,0 0 6,0 0 1,0 0 1,0 0-3,0 0-1,0 0 1,0 0 5,0 0-4,0 0-2,0 0 3,33 33-3,-33-33-6,19 2 5,-19-2 0,25 1 0,-25-1-5,28 2 4,-9-2-1,0 0 1,0 2 5,3-2 0,-2 2-3,4-2-6,-3 0-1,3 0-2,-3 0-2,4 0-2,-2 0-2,3 0-5,-4 0 2,2 0 0,2 0-4,-1 0-1,1 0-4,3 0 3,1-2-4,2 4 2,-3-4-1,3 2-3,0 0 2,2 0-3,-3 0 3,1 0-2,0 0-3,2 0-2,-3 0 4,-1 2 1,2-2-1,-1 0-2,1 0 0,-2 0 0,-1 2 0,1-2 0,0 0-1,-1 2 2,1-2 0,-4 0-2,4 0 0,0 0-3,0 1 3,3-1 2,-4 0-3,1 3 2,-1-3-1,1 0 0,0 2-1,-5-2 2,5 0-1,0 0 1,-5 0 4,5 2 0,0-2-2,0 0-2,-1 1 4,-4-1 0,4 0 1,1 0-5,0 2 4,-5-2-2,1 0-4,0 0 4,-4 2-2,3-2 2,-1 0-3,0 0 3,-1 0-3,0 3-1,0-3 1,3 0 2,-3 1-2,3-1 0,-3 2 2,4-2-1,-1 2-2,-1-2 3,3 0-2,3 0 0,-1 0 1,0 0 0,-1 0-1,-1 0 0,2 0 1,-5 0 0,3 0-2,-3 3-1,-2-3 2,1 0-1,-1-3 0,3 6 1,-5-3-2,-2 0 1,2 0-2,-2 0 4,-19 0-3,33 0 1,-17 0 3,-16 0-1,29 0 0,-29 0-3,27-3 7,-27 3-4,23 0 1,-23 0 0,22 0 0,-22 0 0,0 0 0,25 0 1,-25 0-1,0 0-11,18-2-19,-18 2-29,0 0-49,0 0-46,0 0-73,0 0-450,0 0-168</inkml:trace>
  <inkml:trace contextRef="#ctx0" brushRef="#br2" timeOffset="923204.1748">6901 14979 175,'4'-25'40,"-4"25"-14,0 0-2,0 0 3,0 0-2,0 0 2,0 0 2,0 0-4,0 0-2,0 0 4,0 0-5,0 0 0,0 0 1,0 0-1,0 0 0,0 0 2,0 0 3,0 0-2,0 0-2,0 0 6,0 0 0,0 0 2,0 0-2,-8-11 3,8 11 0,0 0 0,0 0-6,0 0 2,0 0-4,0 0 0,0 0 5,0 0-6,0 0-8,0 0 6,0 0-4,0 0-2,0 0-4,0 0 1,0 0 0,0 0-6,0 0 1,0 0 0,0 0-3,20-10 5,-20 10-4,0 0-1,0 0-8,0 0-8,0 0-8,32 14-17,-32-14-19,0 0-35,16 3-56,-16-3-127,0 0 208</inkml:trace>
  <inkml:trace contextRef="#ctx0" brushRef="#br2" timeOffset="925211.9156">9906 16044 655,'0'0'-63,"0"0"7,-14-10 5,14 10 8,0 0 3,-13-9 6,13 9 9,0 0 10,-15-8 9,15 8 6,0 0 7,-15-7 5,15 7 4,0 0 12,0 0 6,-17-8 4,17 8 5,0 0 4,0 0-6,-14-4 10,14 4 3,0 0 7,0 0 4,0 0 0,0 0 4,0 0-2,-16-5 6,16 5 1,0 0 1,0 0-2,0 0-6,0 0-4,0 0-8,0 0-6,0 0-8,0 0-3,0 0-6,0 0-6,0 0 0,0 0-1,-20-2-7,20 2-2,0 0 0,0 0-2,0 0-1,0 0 4,0 0-2,0 0-1,0 0-3,0 0-1,-24 4-1,24-4 1,0 0-3,0 0 2,0 0 1,0 0 4,0 0 3,0 0 3,0 0 2,0 0 1,0 0 1,0 0-4,0 0-1,0 0-1,0 0 2,0 0 2,-17 5 0,17-5 2,0 0-1,0 0-2,0 0 1,0 0-1,0 0-1,0 0-1,0 0 0,0 0-3,0 0-4,0 0 4,0 0-3,0 0-2,0 0 1,0 0-3,53 6 0,-53-6-1,17 0-2,-17 0 3,0 0-1,21 2 1,-21-2-2,0 0 2,17 2-3,-17-2 2,0 0 1,0 0-3,0 0 2,0 0-1,23 0-2,-23 0-1,0 0-2,0 0 0,0 0 0,0 0-2,0 0 1,0 0-1,0 0-5,0 0 1,0 0 3,0 0-4,0 0 5,0 0-2,0 0-1,0 0-1,0 0 2,0 0 0,0 0 1,0 0 2,0 0-1,0 0 2,0 0-4,0 0 2,0 0 2,0 0 3,0 0 8,0 0 1,0 0 1,0 0-6,0 0-1,0 0-1,0 0-6,0 0-7,0 0-2,0 0-8,0 0-5,0 0 0,0 0-3,0 0-1,0 0 3,13-15-1,-13 15 4,0 0 1,17-2 6,-17 2 0,0 0 2,15-5 1,-15 5-1,0 0 2,0 0-3,0 0 5,13-9-2,-13 9 1,0 0 1,0 0-2,0 0 3,0 0-2,0 0 3,5-16-9,-5 16-8,0 0-4,0 0-5,0 0-10,0 0-6,0 0-15,0 0-10,0 0-16,3-14-15,-3 14-17,0 0-23,0 0-30,0 0-284,0 0 35</inkml:trace>
  <inkml:trace contextRef="#ctx0" brushRef="#br2" timeOffset="936000.5143">679 16545 288,'0'0'107,"0"0"-46,0 0-17,0 0-6,0 0 4,0 0-2,0 0 5,0 0-3,0 0-1,0 0 1,0 0-7,0 0-1,0 0-5,0 0-1,0 0-9,0 0 5,0 0-7,0 0-3,0 0-3,0 0 0,0 0-1,8-34-1,-8 34-2,0 0 4,0 0 0,0 0-14,0 0 12,0 0 1,0 0 0,0 0 13,0 0 2,0 0-1,0 0-11,0 0 14,0 0 8,0 0-7,0 0-1,0 0 9,0 0 5,0 0 0,0 0-1,22 0 5,-22 0 4,0 0-2,0 0-2,0 0 2,0 0 0,0 0 1,8-12-2,-8 12 3,0 0-5,0 0 4,0 0-5,0 0 0,0 0-6,0 0-1,0 0-2,0 0-3,-8-26-2,8 26-6,0 0 1,-20-8-3,20 8-2,0 0-4,-31 2 7,31-2-1,-26 7 9,7 1 7,4 0 5,-6 3 0,0 3-1,-3 3 2,3 2-4,3 0 3,3 0-8,-1 2 3,4 0 3,4-2-1,2 1 1,2 0 1,4-3-4,2 2-1,2-4 0,2 3-1,4-5-1,1 0-1,2 0-4,2-3-3,-1 0-3,4-3-1,-2 1 0,1-4-5,0 1-2,0-1-16,1-1-16,-18-3-26,26 3-29,-26-3-28,24 0-29,-24 0-35,23-3-34,-23 3-51,22-9-111,-12 4-299,-10 5-156</inkml:trace>
  <inkml:trace contextRef="#ctx0" brushRef="#br2" timeOffset="936379.8589">1050 16624 1717,'0'-16'-45,"0"16"22,0 0 16,-5-25 18,5 25 17,0 0 20,-4-23 14,4 23 5,-4-15 0,4 15 2,-7-13 1,7 13 1,0 0-3,-4-16-1,4 16-9,0 0-7,0 0-8,0 0-4,-4-15-8,4 15-2,0 0-4,0 0 12,0 0 3,0 0 7,0 0 0,0 0-3,-8 44 0,8-44-2,-2 28-3,0-10-1,0-1-6,2-1-3,-3 4-1,2-3-3,1-17-2,0 34-4,0-16 1,0-18-5,0 26-2,0-26 4,0 26-3,1-15-1,-1-11 2,3 18-10,-3-18-17,2 17-22,-2-17-28,0 0-34,2 17-30,-2-17-35,0 0-88,0 0-127,0 0-116,0 0-47,0 0-42</inkml:trace>
  <inkml:trace contextRef="#ctx0" brushRef="#br2" timeOffset="936742.0155">1268 16612 1450,'6'-12'42,"-6"12"14,0 0 5,7-17 24,-7 17 10,0 0 10,6-12-5,-6 12-9,0 0-16,0 0-7,0 0-7,0 0-9,0 0-1,0 0-2,0 0-1,0 0 2,0 0 3,0 0 1,12 35-6,-12-35-1,2 25-1,-2-12 0,0 4-9,0-17-2,2 33-2,-2-16-7,0-2 3,0 3-1,0-18-5,0 28 0,0-13-2,0-15-2,2 24-5,-2-24-12,3 24-22,-3-24-28,-3 17-29,3-17-22,0 0-27,3 19-29,-3-19-77,0 0-145,0 0-300,0 0-171</inkml:trace>
  <inkml:trace contextRef="#ctx0" brushRef="#br2" timeOffset="937110.4309">1584 16595 1799,'0'0'-22,"0"0"21,0 0 14,0 0 14,6-14 13,-6 14 6,0 0 4,0 0-10,0 0-8,0 0-6,0 0-1,0 0 3,0 0 2,0 0 7,0 0 4,0 0 3,0 0-3,0 0 7,2 51-2,-2-51-3,0 24-6,0-24 0,2 26-4,-2-13-2,2 3-4,-2-16-1,2 26 1,-2-12-7,0-14 2,2 25-2,-2-12-1,0-13-27,0 22-30,0-22-34,0 17-32,0-17-35,2 16-40,-2-16-95,0 0-379,0 0-148</inkml:trace>
  <inkml:trace contextRef="#ctx0" brushRef="#br2" timeOffset="937497.4895">1659 16648 1742,'-10'-11'-25,"10"11"15,-8-13 25,8 13 24,0 0 26,-11-14 18,11 14 3,0 0-5,-4-15-10,4 15-14,0 0-1,0 0-9,15-22-4,-15 22-1,20-7-3,-6 4 0,-14 3-5,34-3-1,-14 3 1,-2 3 3,9 3-3,-3-2-3,-2 2-2,0 4-1,-1 1-5,1 1 2,-4 3-1,-1 2 3,-2 0-3,-4 1 2,-3 0-7,-4 1-3,-4 1-9,-4-1-12,-4 2-20,-5-3-21,-4 1-15,-4 3-18,-3-5-7,-1 0-9,-1-5-6,1 0-3,2-4-11,-2 0-11,5-6-23,-1-1-49,2-2-391,19 1-89</inkml:trace>
  <inkml:trace contextRef="#ctx0" brushRef="#br2" timeOffset="939625.8622">1299 16581 1459,'0'0'-93,"0"0"13,0 0 8,0 0 17,0 0 14,0 0 15,0 0 8,0 0 14,0 0 6,0 0 1,0 0 9,0 0 1,0 0 12,0 0 7,0 0-3,0 0-2,0 0 6,-4 32 1,4-32 3,0 0 3,0 0 2,0 0-2,6 30-5,-6-30 10,2 15-2,-2-15-2,5 15-6,-5-15-6,2 17 0,-2-17-2,3 19 0,-3-19-4,3 19-3,-3-19-2,3 17 0,-3-17 0,0 0-3,0 21-2,0-21 2,0 0-1,2 15 2,-2-15 3,0 0 13,0 0 19,2 15 12,-2-15 9,0 0-8,0 0-6,0 0-5,0 0-7,0 0-6,0 0-3,0 0-2,0 0-6,0 0-3,8-57-3,-8 57-3,2-23-1,-2 23-3,2-24-1,1 12-5,-3 12 1,6-22-3,-2 8-2,-4 14-1,9-20-1,-3 9-1,-6 11-4,13-16-11,-7 8 0,-6 8-2,13-11 2,-13 11 3,23-7 0,-23 7-2,23 2 5,-23-2 2,28 10 4,-14-2 3,2 1-1,0 3 1,2 0 0,-5 1 4,3 2-1,-2 0 2,-3 0 1,2 0 3,-7 1 1,1-1-1,-3 1 3,-4-16-4,-6 30-3,-1-15-6,-3 0-4,-4-1-2,-2-1-1,-2 0 2,5-3 0,-5-3-3,4 1 6,-2-2-6,2-2-3,14-4-14,-25 2-21,25-2-17,-24-6-22,24 6-17,-16-9-31,16 9-28,-12-17-37,12 17-64,-4-21-289,4 21-52</inkml:trace>
  <inkml:trace contextRef="#ctx0" brushRef="#br2" timeOffset="940330.4539">1725 16606 1548,'0'0'29,"9"-9"15,-9 9 10,0 0 15,8-14 17,-8 14 8,0 0 3,8-13-8,-8 13-3,0 0-11,9-12-6,-9 12-6,0 0-12,0 0-3,0 0-8,0 0 1,0 0 0,0 0-4,0 0 3,13 31-2,-11-16-2,-2 2-4,2 5-2,-2 0-1,0 5-4,1 1-1,-2 1 1,1-1-3,0 3-5,0-4 2,0-5-4,1 2-1,-1-6-3,3 2 3,-3-3-3,0-17 5,-3 26 0,3-26 1,3 22 3,-3-22 9,0 13-4,0-13-7,0 0-2,0 0 3,0 0-2,0 0-13,0 0-6,0 0-9,4-56-12,-1 37-9,0-4-10,2-1-3,0-2 9,1 0 1,-2 1 4,2 1 0,1 2 3,1 0 2,0 1-4,0 2 10,6 2 4,-2 0-1,3 2 7,4 1 5,0 2-1,3 3 3,-2 1-1,2 5 2,-3 1-2,0 2 4,1 4 2,1-1 1,-3 3 3,-3 1 2,0 4 0,-3-3-2,-3 6-3,-3-1-5,-6-13-6,-2 28-10,-4-11-7,-5-1-4,-3 1 2,-6 1 5,2-5 1,-4 2 1,1-4 4,0 1 0,0-2-2,-1-3 7,4-2 4,3 0 2,-2-1 0,17-4 3,-25 1 7,25-1 3,-20 0-1,20 0-1,0 0-3,0 0-5,0 0 1,0 0 0,0 0-1,0 0 2,0 0 7,0 0 5,0 0 3,0 0-1,38 30 1,-19-19 2,3 3-1,-2-2-1,2 2 0,4 3 1,-3 0-3,0-2 1,-4-1-2,3 1-20,-4-2-30,-2 1-34,3-4-44,-5-1-41,-2-2-48,2-2-105,-6 0-331,-8-5-137</inkml:trace>
  <inkml:trace contextRef="#ctx0" brushRef="#br2" timeOffset="940960.1261">2572 16741 1615,'0'0'-75,"-18"-2"18,18 2 8,0 0 17,0 0 22,0 0 9,0 0 10,-24-2-7,24 2 14,0 0 4,0 0 6,0 0 10,0 0-1,0 0 3,-21 0 7,21 0 2,0 0 4,0 0 7,0 0-1,0 0 6,0 0 2,0 0 0,0 0 5,0 0 5,0 0 0,0 0-1,0 0 0,0 0 0,0 0-4,0 0 0,0 0-3,0 0-4,0 0 1,0 0-6,0 0-4,0 0-6,0 0-5,0 0-5,0 0-5,0 0-3,0 0-6,0 0 4,0 0-8,57-4 3,-57 4-8,30 0 0,-11 3 0,0-3 0,0 1-4,-19-1 0,36 2 0,-19 0-3,-3 1-1,-14-3-1,26 1 0,-26-1-1,24 3 0,-24-3 2,16 1-4,-16-1-1,17 2-3,-17-2-7,0 0-13,0 0-11,22 1-16,-22-1-19,0 0-24,0 0-25,0 0-38,0 0-39,0 0-28,0 0-68,0 0-115,0 0-173,0 0-78</inkml:trace>
  <inkml:trace contextRef="#ctx0" brushRef="#br2" timeOffset="941328.8175">2503 16869 1462,'0'0'-61,"0"0"12,-18 4 18,18-4 21,0 0 19,0 0 15,0 0 4,-15 8 9,15-8 2,0 0 2,0 0-2,0 0-8,0 0 2,0 0-8,0 0 0,51 5-25,-51-5-33,28 2-44,-15 0-46,-13-2-109,29 0-169,-14 0 89</inkml:trace>
  <inkml:trace contextRef="#ctx0" brushRef="#br2" timeOffset="943154.2042">3221 16610 1017,'0'0'-17,"0"0"15,-45-6 16,45 6 9,0 0 12,0 0 10,0 0 11,0 0-2,0 0 5,0 0-2,0 0 1,0 0 7,0 0 0,0 0 7,0 0 4,-6-13 6,6 13-1,0 0 5,0 0-3,0 0-1,0 0-3,0 0-3,0 0-2,0 0-4,0 0-7,0 0-3,0 0-1,0 0 2,0 0 6,0 0 8,0 0 10,-18 21 2,18-21 6,-2 23-1,2-23 5,-2 30-3,2-13 0,-2 3-4,2 0-2,2-1-14,-2 2 3,0 2-1,2-2-3,0 0 1,0 1-10,0-3-9,1-1 1,-1-1-2,0 0-11,3-1-4,-3-1-3,-2-15-3,3 22-3,-3-22-11,5 17-15,-5-17-19,6 14-26,-6-14-35,0 0-35,13 5-42,-13-5-44,0 0-35,0 0-35,32-24-42,-22 14-103,2 1-70,0 1 29,-2-6-110,3 6-64</inkml:trace>
  <inkml:trace contextRef="#ctx0" brushRef="#br2" timeOffset="943627.9451">3506 16783 1460,'11'-9'-39,"-11"9"18,0 0 15,13-13 22,-13 13 18,0 0 13,10-12 10,-10 12 6,0 0 2,6-12 1,-6 12 10,0 0 2,0 0 8,0 0 1,4-15 2,-4 15 1,0 0-2,0 0-6,0 0-2,0 0 1,0 0 3,0 0 2,0 0-2,0 0 1,0 0-1,0 0-9,-52 15 1,52-15-5,-15 18 5,6-8-2,3 1 5,6-11-16,-13 22 10,9-9-13,0 3 1,4-16-6,-4 27-8,4-13-4,0-14-1,4 27 2,0-11-10,0-3-12,2 0 9,4-1-7,-2 0 1,2 0-2,3-3-2,-1-1-2,4-3-7,-2-1 3,-14-4-14,28 5-11,-13-5-4,-15 0-11,34-7-4,-21 1-7,4-1 5,-5-4-4,-2 3 1,1-4 2,-2-1 5,-3 0 5,-6 13-2,6-29-1,-8 17 6,2 12 0,-6-32 5,0 18 1,-5 1-1,2-1 3,-3 5-2,2-1 6,10 10-7,-28-15-17,15 12-24,13 3-18,-23-2-27,23 2-20,0 0-33,-28 9-34,28-9-29,-7 11-62,7-11-125,0 14-43,0-14-111,0 0-60</inkml:trace>
  <inkml:trace contextRef="#ctx0" brushRef="#br2" timeOffset="944106.4989">4009 16768 1508,'0'0'-23,"0"0"18,0 0 15,0 0 14,0 0 8,0 0 7,0 0 5,0 0 8,-7-20 10,7 20 11,0 0 11,0 0 9,0 0 7,0 0 4,0 0 7,0 0 5,0 0 0,0 0 0,0 0 10,0 0 0,-32 33 2,32-33-5,-10 15-12,3-3 2,-1 0-6,8-12-5,-9 24-14,5-11-3,0 1-12,4-14-3,0 28-8,0-15 2,2 4-15,2-2-5,2-1-1,3 1-10,0-3 6,1 0-6,3 0-2,-1-3-2,4-3-4,0-1-1,-1-1-4,4-4-8,-19 0-4,36-6-8,-17 0-1,-1-3-6,0-4-3,-1 1-7,-4-2-2,0-4 6,-3 0-1,-4 1-3,-2-2 5,-4 4-5,0-3-1,-6-1 5,0 5 0,0-1-1,-5 1-22,0 2-21,-1 3-20,-3 0-36,1 3-44,14 6-49,-26-5-46,15 5-68,11 0-139,-19 3-55,19-3 75,0 0-109,-13 13-49</inkml:trace>
  <inkml:trace contextRef="#ctx0" brushRef="#br2" timeOffset="944737.8617">4679 17016 1386,'0'0'-36,"-12"-10"19,12 10 9,0 0 18,0 0 6,0 0 28,-4-15 14,4 15 12,0 0 9,0 0 10,0 0 7,0 0 5,16-18 5,-16 18 4,0 0 1,0 0-2,13-12-3,-13 12-9,0 0-4,0 0-7,0 0-8,0 0 0,0 0-9,0 0-6,17-3-6,-17 3 1,0 0-7,0 0 1,0 0-10,0 0-2,0 0-3,0 0-7,0 0 1,0 0-2,0 0-3,0 0-7,0 0 3,0 0 0,-17 41-6,17-41 1,0 0-9,0 0 4,0 0-7,0 0 1,0 0-8,0 0 7,0 0-6,0 0 1,0 0-1,-17-41 2,17 41-1,0 0 0,0 0 0,0 0-1,0 0-3,0 0-12,0 0-23,13-24-35,-13 24-37,0 0-48,0 0-48,0 0-58,0 0-128,0 0-76,0 0-156,0 0-124</inkml:trace>
  <inkml:trace contextRef="#ctx0" brushRef="#br2" timeOffset="945292.2461">5071 16716 1612,'0'0'-49,"0"0"20,0 0 22,0 0 27,3-14 23,-3 14 24,0 0 13,0 0 12,0 0 8,0 0 1,0 0 2,0 0 1,2-18 1,-2 18 0,0 0 2,0 0-2,0 0 1,0 0 6,0 0 1,2-19 4,-2 19 1,0 0-3,0 0 0,0 0 5,0 0-5,0 0 0,0 0-5,2-15-11,-2 15-9,0 0-10,0 0-9,0 0-8,0 0-7,0 0-5,0 0 4,0 0 5,0 0 5,0 0 7,0 0 0,12 49-2,-10-33-4,0 0-4,0 2-1,0 1-5,2 2-3,0 1-3,0 0-8,-2-3-4,0 2-1,0 0-5,0-3-3,2 1-3,-4 1-3,4-5 0,-2 3-1,-2-18-5,3 22 1,-1-10-2,-2-12-9,2 16-16,-2-16-29,0 0-44,6 16-45,-6-16-43,0 0-52,0 0-64,13-2-64,-13 2-75,0 0-143,0 0 8,0 0-345,21-27-386</inkml:trace>
  <inkml:trace contextRef="#ctx0" brushRef="#br2" timeOffset="946304.0237">5504 16903 2238,'0'0'-151,"0"0"23,0 0 22,0 0 19,0 0 24,0 0 21,0 0 24,0 0 13,0 0 9,0 0 17,0 0 11,0 0 10,0 0 6,0 0 7,0 0 6,0 0 5,0 0 0,0 0 0,0 0-2,0 0-3,0 0-6,0 0-5,0 0-2,0 0 3,0 0-1,0 0 1,0 0-5,0 0-4,0 0-3,0 0-1,0 0-3,0 0-3,0 0-3,0 0-1,0 0-3,0 0-4,0 0 1,0 0-3,0 0-3,2 48 0,-2-48-5,0 0 1,0 0-2,-16 7-4,16-7 0,0 0-3,0 0 4,0 0-5,0 0 2,0 0-4,0 0 2,0 0 2,0 0-3,0 0 3,0 0 5,0 0 1,0 0 8,20-47 0,-20 47 1,0 0 10,17-6-9,-17 6 2,0 0-2,0 0 0,0 0-4,0 0-12,0 0-27,0 0-47,0 0-59,15 24-66,-15-24-88,0 0-161,0 0 3,0 0-113,10 7-57</inkml:trace>
  <inkml:trace contextRef="#ctx0" brushRef="#br2" timeOffset="948466.1153">5783 16842 1425,'0'0'-60,"0"0"8,0 0 8,0 0 10,0 0 15,0 0 9,0 0 11,0 0 7,0 0 0,0-17 3,0 17 11,0 0-2,0 0 11,0 0 3,0 0 10,0 0 10,0 0 10,0 0 5,0 0 5,0 0 3,0 0 0,0 0 1,0 0-1,0 0 1,0 0-3,0 0 0,-12-21-2,12 21 1,0 0-2,0 0-4,-12-13 4,12 13-2,0 0-5,-4-15-2,4 15-8,0 0-3,2-21-3,-2 21-5,9-19-5,-9 19-3,15-17-5,-5 5-3,2 2-1,4 3-2,-2-1 0,1 0 4,3 3 7,-2-1 2,0 2 0,-16 4 3,31-1-3,-14 2 0,-17-1 9,29 8-13,-13-1 1,-4 3-6,1 0 1,-2 0-2,-4 5 2,3-1-3,-6 2-4,0 0-2,0 0-3,-4-1-2,0-15 2,-8 32-7,1-14 9,-3-3-2,-1 0-8,-4 2 0,-1-5-6,-2-1 3,4-3-1,-3-1-2,1 2 2,2-5-1,14-4-10,-24 7 3,24-7-8,-20 0 0,20 0-1,0 0-5,-23-10-1,23 10-5,0 0 3,0 0-1,3-21-2,-3 21 3,0 0 3,0 0 3,26-15 3,-26 15-1,19-2 8,-19 2 13,22 4 7,-22-4 20,30 12-1,-14-2 5,2 1 12,2 0 2,-1 3-1,-1-2-2,2 2-4,-3 1-7,2-2-4,-2 2 1,-2-4-7,-2 2-21,-4-2-29,1-1-28,3 0-24,-13-10-26,12 12-31,-12-12-43,8 7-49,-8-7-39,0 0-73,0 0-119,0 0-29,0 0-175,0 0-151</inkml:trace>
  <inkml:trace contextRef="#ctx0" brushRef="#br2" timeOffset="949200.0216">6509 17033 1749,'0'0'-20,"0"0"23,0 0 22,0 0 23,0 0 22,0 0 7,0 0 7,0 0 0,0 0 0,0 0 2,0 0 0,0 0-1,0 0 0,0 0-7,0 0-2,0 0-5,0 0-4,0 0-5,0 0-5,0 0-3,0 0-2,0 0-1,0 0-6,0 0 0,0 0-4,0 0-5,0 0-1,0 0-3,0 0-3,0 0-1,0 0-1,0 0-4,0 0-5,0 0 2,0 0-2,0 0-1,0 0-2,0 0 0,0 0-1,-8 12-6,8-12 5,0 0-6,0 0 3,0 0 0,0 0-1,0 0-1,0 0-2,0 0 1,0 0 1,0 0 0,0 0 2,0 0 6,0 0-5,0 0 4,0 0-3,13-48 5,-13 48-5,0 0-1,0 0-8,0 0-19,17-6-26,-17 6-43,0 0-49,0 0-54,0 0-53,0 0-86,12 4-133,-12-4-5,0 0-153,0 0-115</inkml:trace>
  <inkml:trace contextRef="#ctx0" brushRef="#br2" timeOffset="949931.5954">6957 16886 1670,'0'0'-38,"0"0"8,0 0 20,0 0 17,0 0 17,0 0 6,0 0 8,0 0-1,0 0 5,-16-26 2,16 26 2,0 0 6,0 0 0,0 0 8,-10-11 1,10 11 3,0 0 0,0 0 4,0 0 2,-14-9 1,14 9 2,0 0-2,0 0-4,-5-20-3,5 20-2,0 0-2,-2-22-6,2 22-2,0-21-8,0 21-1,6-25-3,-2 14-4,3-2-4,-1 0-2,-6 13-5,14-23-1,-4 13 13,0 2-7,2 1 8,-12 7-2,26-8 6,-13 7-3,-13 1 8,28 1-1,-28-1-11,29 8 5,-14-2-1,-3 1-5,-1 0-4,-1 3 2,1 0-10,-11-10 1,13 17 0,-13-17-11,1 21-4,-1-21-11,-5 23-7,5-23-6,-18 21-13,8-10-2,0 0-4,-1-2 9,-2-1-13,2 1 13,11-9 2,-18 15 2,9-11-2,9-4 8,-15 8 2,15-8-1,0 0 0,-14 5-1,14-5 3,0 0-2,0 0 2,0 0 3,0 0-2,0 0 3,0 0 0,0 0 3,0 0 5,0 0 6,0 0 5,52-1 2,-40 4 13,4 2 6,1 2 5,-3 0 4,4 2 4,0 1 4,-1 3-5,1-1 2,-4 1 1,-1-2-6,-2 1-5,-1 2-4,-2-3-7,-3 0-1,-5-11 4,5 23-5,-5-23-4,-10 21-6,10-21 12,-14 17-11,1-10 0,0 0-4,-1-2-3,-1 0-3,15-5-4,-32 5-6,18-5-4,14 0-7,-26-5-17,26 5-10,-25-10-16,16 3-28,9 7-30,-17-19-40,11 9-48,6 10-44,-4-18-81,4 18-121,0 0-29,8-30-123,0 23-104</inkml:trace>
  <inkml:trace contextRef="#ctx0" brushRef="#br2" timeOffset="950482.2126">7585 16837 1590,'0'0'-51,"0"0"16,0 0 18,0 0 21,0 0 28,-12-29 15,12 29 15,0 0 4,0 0 10,-11-17 7,11 17 4,0 0 1,-5-17 4,5 17 3,0 0 1,0 0-5,9-25 1,-9 25-1,13-13 0,-5 7-1,-8 6-3,23-10 2,-9 5-1,0 1 0,-14 4 0,34-4-2,-15 4 1,0 0-2,-19 0-2,37 6-7,-19-3-7,-2 3-14,0 2 3,-3 1-3,-3 1-8,0 2-2,-4 1-2,-6-13-7,0 29 0,0-29-3,-12 30-5,2-11-3,-5-2 1,0 0-6,-2 0-1,-1-1-2,-1 1-7,2-4 5,1 0-1,2-2-2,1 0 0,3-4 1,-2 1 5,12-8-6,-14 13 11,14-13 3,-8 9-6,8-9-1,0 0-2,0 0-5,0 0 1,0 0 0,27 13-2,-27-13-1,32 2 0,-11 0-4,0 0 1,5 1-1,1-1 1,-1-2-1,-2 3-2,-3-1-2,1-2-21,0 2-15,-4-1-19,-18-1-22,28 2-23,-28-2-44,19-3-47,-19 3-48,13-4-64,-13 4-129,0 0-118,0 0 68,6-17-184,-6 17-159</inkml:trace>
  <inkml:trace contextRef="#ctx0" brushRef="#br2" timeOffset="951564.2246">8572 16569 1686,'0'0'-54,"0"0"15,0 0 11,0 0 6,0 0 16,4-17 12,-4 17 12,0 0 3,0 0 8,0 0 2,0 0 3,0 0 8,8-12 7,-8 12 7,0 0 1,0 0 5,0 0 4,7-12 6,-7 12 7,0 0 4,0 0-2,0 0 7,0 0 2,0 0 1,0 0-1,5-17 2,-5 17-2,0 0-1,0 0 0,0 0-8,0 0 0,0 0 2,0 0 3,0-20 2,0 20 2,0 0 1,0 0 5,0 0-2,0 0 4,0 0-6,0 0-2,0 0-6,0 0-5,0 0-4,0 0-9,0 0-5,0 0-3,0 0 3,0 0 4,0 0 7,0 0 1,0 0 4,0 0 3,-30 46-2,21-28 1,1 3-3,-2 1-2,-6 4-3,2 6-5,-4-1 0,1 6 0,1 4-3,-6 0-4,4 2 5,0-2-7,0 0 0,1 1-2,-1-5-1,4-2-3,0-3-5,0-1-9,2-3-1,3-3-2,-2 0-3,3-5-6,2-2-1,-1-1 1,5-4 2,-2 0-8,4-13 1,-6 23-7,6-23-32,-7 16-36,7-16-55,0 0-63,0 0-65,-7 5-81,7-5-97,0 0-110,0 0-148,0 0 48,0 0-456,0 0-552</inkml:trace>
  <inkml:trace contextRef="#ctx0" brushRef="#br2" timeOffset="958491.9416">1425 15799 56,'0'0'29,"0"0"0,0 0 7,0 0 2,0 0 1,0 0-9,0 0-3,0 0 2,0 0-2,0 0-3,0 0 5,0 0-4,0 17-4,0-17 5,0 0-5,0 0 2,0 0 2,0 0 6,0 0 0,0 0 14,0 0 3,0 0 11,0 0-1,0 0 4,0 0 5,0 0-3,0 0-5,0 0 3,0 0-9,0 0 5,0 0-4,0 0-7,0 0-3,0 0-4,0 0-4,0 0-3,0 0-2,0 0-5,0 0-5,0 0 0,0 0-4,0 0 1,0 0-7,0 0 1,0 0-3,0 0 2,0 0 0,0 0 0,0 0-4,0 0-3,0 0-2,0 0 1,0 0 2,0 0 5,0 0 1,0 0-6,0 0 0,6 24 4,-6-24-5,0 0 3,0 0-3,0 0 2,0 0-4,0 0 6,4 22-4,-4-22 1,0 0-7,0 0 8,0 0 1,1 17-1,-1-17-3,0 0 5,0 0-3,0 0 4,8 15-1,-8-15 5,0 0 6,0 0 0,0 0-1,6 11 6,-6-11 7,0 0 0,0 0 8,15 6 4,-15-6-1,0 0-2,0 0-3,16 5 0,-16-5-3,0 0-4,20 0-2,-20 0 0,19 2-2,-19-2-4,19 0-3,-19 0-6,23 2 4,-23-2-3,25 0-1,-8 3 0,-17-3-3,32 0-4,-11 0 5,-1 2-1,0-2-1,4 0-1,-1 0-4,1 0 2,-2 2-4,4 1 5,0-3-1,3 0 1,-3 2-7,-1-2 6,-1 0-2,0 0 0,2 0 0,0 1-1,-3-1 2,1-1-3,0 1 0,0 0 1,1 0-2,-1 0 0,-1 0 0,2-2 0,0 2 3,3-3-1,-2 3-1,-1-2 1,5 2-2,-2 0 0,1-2 1,-1-1 0,-6 1-3,3 0 4,0 1-2,-2-2 0,-1 3-2,0-1-3,-3-2 4,3 1 0,-1 2-2,0-1 5,-21 1-2,40-2 1,-19 0-1,1 2 3,0-2-3,2 2 1,-1-2-2,5 0 0,-1 2 3,1-1-3,2-2 0,0 3 0,-1-1-1,1 1 0,0-2 3,-1 2 0,-2 0-3,3-2 2,-5 2-1,-2 0 1,3 0-1,-2 0 0,-2 2 0,2-2 1,-1 0-5,1 0 7,-1 0-2,0 0-6,1 2 7,-1-2 0,2 0-2,0 1 1,-1-1-1,5 3 2,1-3 1,-2 1-2,1-1 0,1 2 0,-6-2-2,5 0 2,-3 2-1,-2-2 0,-1 2-2,4-2 4,-4 0-1,1 0 2,-2 2-3,2-2 3,-1 2-3,-1-2-1,-2 0 2,4 0-1,-3 0 1,3 1-2,-2-1 1,3 0 1,-3 0-5,4 0 6,-6 0-3,4 2 3,-1-2-3,-1 0 2,-2 3 0,2-3 0,0 0-1,-2 1 1,0-1-2,3 0 2,0 0-1,-2 3 3,2-3-3,-2 1 2,5-1-2,-3 2 4,0-2-5,3 2 0,-2-2 0,1 3 2,-2-3-2,6 2 2,-5-2 0,1 0 0,-2 2 0,3 1-1,-3-3 0,3 2 2,-3-2 0,1 1 0,0 2-2,0-2 2,1-1-2,-1 0 1,1 3 0,0-3 1,-1 0-4,1 1 2,1-1 0,-3 0 0,2 2 0,0-2 0,-1 0 2,-3 0-2,3 2 0,-4-2 0,2 0 0,-1 2-1,-2-2 0,2 0 1,-1 2 0,-2-2-1,2 0 2,-1 2-1,-19-2 2,36 0-2,-16 0 2,2 0 0,-3 1-4,2-1 4,-2 2 0,1-2-1,-2 0-1,-1 2 1,-17-2-1,35 2 2,-16-2-1,-3 2 0,-16-2 0,30 2-2,-15-2 2,-15 0 0,31 1 0,-16-1 0,5 3 1,-20-3-2,29 0 1,-12 0-4,-17 0 4,29 2-1,-29-2 0,28 0 3,-13 0-2,-15 0-3,28 0-9,-28 0-1,27 0 1,-27 0-2,25 0 1,-12 0 1,-13 0 0,24 0 1,-24 0 0,24-2 3,-24 2-1,26 0 3,-26 0-2,26 0 1,-26 0 1,23 0-1,-23 0 2,24 0 2,-24 0-1,20-3 1,-20 3 2,22 0-2,-22 0-1,21 0 2,-21 0-1,21-1 0,-21 1 2,19 0 0,-19 0 2,19-2-4,-19 2-2,0 0 2,27-2-1,-27 2-1,19 0-4,-19 0-4,21 0 0,-21 0 2,24 0 0,-24 0 4,23 2-5,-23-2 5,23 0 1,-23 0-2,26 2 1,-26-2-4,24 1 7,-24-1-3,20 0 2,-20 0 3,20 3-2,-20-3 2,0 0 0,25 0-2,-25 0 2,0 0-1,24 0 0,-24 0 0,0 0 1,21-3 0,-21 3 0,0 0 1,21 0-3,-21 0 1,0 0-3,20 0 4,-20 0 1,0 0-2,23 0 2,-23 0-2,0 0 2,0 0-6,24 0 3,-24 0-1,0 0 0,18 3 0,-18-3 2,0 0-1,0 0 1,23 2-2,-23-2 3,0 0 1,0 0-1,21-2 1,-21 2-2,0 0 0,19 0 0,-19 0 0,0 0 1,19 2 0,-19-2-1,0 0 0,23 0 0,-23 0-5,0 0 6,21 2-2,-21-2 0,0 0 2,20 1 0,-20-1 0,0 0 3,0 0-2,18 0 2,-18 0 1,0 0-2,0 0 1,0 0-2,0 0 2,22 0-5,-22 0 4,0 0-1,0 0 2,20-1-2,-20 1 0,0 0 0,0 0 1,20-4 2,-20 4-2,0 0-2,0 0 2,15-8 1,-15 8 4,0 0-4,0 0 2,0 0-2,5-13 1,-5 13 0,0 0 0,0 0-1,0 0 0,0 0 0,0 0 2,0 0-2,0 0 0,-13-29 0,13 29 1,0 0-2,0 0 2,-9-13-4,9 13 0,0 0-2,0 0-1,0 0 4,0 0-4,-13-9-13,13 9-25,0 0-39,0 0-37,0 0-45,-25 1-68,25-1-350,0 0-81</inkml:trace>
  <inkml:trace contextRef="#ctx0" brushRef="#br2" timeOffset="968398.4126">8805 16883 1489,'-7'-17'-73,"7"17"11,0 0 13,0 0 14,0 0 9,0 0 13,0 0 16,0 0 4,0 0-2,0 0 10,-16-9 5,16 9 3,0 0 8,0 0 12,0 0 6,0 0 4,0 0 5,0 0 9,0 0-1,0 0 2,0 0 3,0 0-2,0 0 2,0 0-3,0 0-1,0 0-3,0 0 0,0 0-7,0 0 0,0 0-2,0 0-5,0 0-4,0 0 0,0 0-10,0 0 4,0 0-2,0 0-2,0 0-1,0 0-2,0 0-1,0 0-4,0 0-2,0 0-1,0 0-6,0 0 0,0 0 0,0 0-5,0 0 1,0 0-2,0 0 0,0 0-2,0 0-1,0 0-2,0 0 1,0 0-5,0 0 0,0 0 2,0 0-2,0 0 1,0 0 2,0 0-2,0 0-3,0 0 2,0 0-4,0 0 6,0 0-10,0 0 6,0 0 0,0 0-2,0 0 2,0 0 1,0 0-3,0 0 3,0 0-3,0 0 1,0 0-1,0 0 0,0 0 0,0 0 3,0 0-2,0 0 1,0 0-5,0 0 3,0 0 2,0 0-1,0 0 0,0 0 1,0 0-3,0 0 1,0 0 1,0 0-1,0 0-1,0 0 2,0 0 1,0 0-7,0 0 6,0 0-1,0 0 0,0 0 1,0 0-1,0 0 0,0 0 2,0 0-2,0 0-2,0 0 3,0 0-2,0 0 2,0 0 0,0 0-1,0 0 0,0 0 0,0 0 0,0 0-1,0 0 0,0 0 5,0 0-4,0 0 0,0 0 0,0 0 3,0 0-3,0 0 2,0 0-3,0 0 2,0 0-1,0 0 2,0 0-1,0 0 0,0 0-1,0 0 0,0 0 2,0 0-2,0 0 0,0 0 3,0 0-2,0 0-1,0 0 3,0 0-2,0 0 1,0 0 0,0 0-2,0 0 1,0 0 0,0 0-2,0 0 3,0 0-1,0 0-1,0 0 2,0 0 1,0 0-3,0 0 1,0 0 2,0 0-3,0 0 1,0 0 1,0 0 4,0 0-2,0 0 2,0 0 4,0 0 5,0 0 0,0 0 2,0 0 1,0 0-1,0 0 2,0 0-4,0 0-3,0 0-3,0 0 4,0 0-7,0 0 2,8-29-1,-8 29-2,0 0 1,10-17-1,-10 17 2,12-13-4,-12 13 1,12-17-1,-4 10 1,1-2-4,2-1 0,1 0 1,1 1-1,0-1-1,5 3 1,-5-3 0,7 0 0,-3 3 2,0 2 4,2-3 4,0 2 4,2 2-4,-2 0 2,0 0-2,2 1 1,-1 3-2,-20 0 0,35 0-5,-20 1 1,0 3 3,0 0-1,-15-4 1,21 12-1,-13-4 3,-8-8-6,9 17 5,-6-6-1,-3-11 3,-6 24-3,6-24-2,-14 31 4,4-14-5,-6 0 2,-2-1 0,-4 2 2,-3 1-6,-3-1 1,1 1 3,-3-4-2,0 0 3,1 1-8,-2-3 7,0-1-3,4-2-2,1 0-6,3-3 8,0 0-2,3 0 3,2-1-6,1-2 4,17-4 3,-29 2-5,29-2 6,-19 0-2,19 0-3,-21-8 4,21 8-4,-9-11 0,9 11-4,0 0 2,-5-15-1,5 15-2,0 0 0,0 0 3,14-26-5,-4 19-2,7 0 5,-1 4 6,6-1-7,1 3 4,3 1 7,0 0-2,4 4 5,0 0 4,-3 5-2,0-1 0,-2 4-1,0 0 4,-4 2-8,-2-1 5,-2 4 0,-2-1 1,-2-1-1,-3-1-1,-4 1 0,2 0-3,0-3-3,-4 2 6,0-1-2,1 0 1,-5-13-3,5 20 3,-5-20-2,7 17-9,-7-17 1,6 13-23,-6-13-19,9 9-37,-9-9-41,0 0-51,19 2-36,-19-2-53,0 0-83,30-17-132,-18 10-16,0-3-83,6-4-74</inkml:trace>
  <inkml:trace contextRef="#ctx0" brushRef="#br2" timeOffset="969057.9862">9640 16873 1557,'10'-7'-25,"-10"7"3,18-17 18,-8 10 23,3 0 22,-13 7 35,16-17 0,-7 10-2,-9 7-4,10-17-5,-10 17 0,11-15-6,-11 15-1,6-13-5,-6 13-4,5-14-6,-5 14-2,0 0-5,0 0-4,0 0 1,-17-19 3,17 19-4,-23-2 1,23 2 0,-22 0 3,22 0 2,-31 8 0,12-3-3,1 0 3,2 1 4,-2 1 0,5 1 2,-1-1 2,1 3 0,1-1 1,1 3-2,3-2 0,8-10 8,-12 20-1,8-9 3,4-11-2,0 0 2,4 27-7,-4-27-2,14 19-5,-4-11-5,1 1-10,-1-1 7,5 1-4,0-2-3,1 1 2,3-1-2,-3 3 5,-1-3 1,0 2-1,0-1-5,3 2-4,-7-1-3,2 1-2,-1 1 1,-1 0 2,0 1-1,-3 0-1,-2 2-6,-2-2 3,-4-12 5,7 25-10,-7-25 1,0 23 2,0-23 0,-11 22-2,2-12 1,-6 2-5,3-4-1,0 1 1,-4-4-5,-1 0 0,3-2 1,14-3 0,-27 2-3,27-2-4,-24-4 0,24 4-3,-18-8-2,18 8 8,-12-19-13,12 19-5,-2-23 0,2 23 0,3-28 3,8 13-6,-3 0 5,2-2 1,2-1 1,4 0 2,1 2 3,-1-1 2,2 0 1,-1-1-1,2 2-2,-4-4 3,1 3-3,0-2 6,-5 0-1,-2 1-2,2-1 5,-2 3-4,-5-1 0,-2 1-1,-2 16 4,-5-28-8,-1 15 5,6 13-7,-15-23-13,8 17-25,7 6-47,-23-10-56,23 10-74,-25-1-72,13 1-163,12 0-56,-33 7-133,16 0-147</inkml:trace>
  <inkml:trace contextRef="#ctx0" brushRef="#br2" timeOffset="981597.6873">9195 17231 450,'0'0'107,"0"0"-40,0 0-27,0 0-19,0 0 0,0 0-8,0 0-1,0 0 2,0 0-6,0 0-4,0 0 3,0 0-1,0 0-1,0 0 0,0 0 0,0 0-1,0 0 6,0 0 0,0 0-7,0 0 4,0 0 5,0 0-2,0 0 0,0 0 8,0 0-4,0 0 8,0 0-9,0 0 11,0 0-3,0 0 9,0 0-8,0 0 6,0 0 7,0 0 5,0 0-3,0 0 3,0 0-2,0 0 7,0 0-2,0 0-2,0 0 2,0 0-7,0 0-5,0 0 6,0 0-12,-21 4 5,21-4-4,0 0 1,0 0 0,0 0 2,0 0 1,0 0-1,0 0-4,0 0-3,0 0-1,0 0-1,0 0-3,0 0 1,0 0-2,0 0-4,0 0-2,48-22-3,-48 22 1,19-5 3,-19 5-1,22-8 3,-11 6 1,-11 2-2,17-7 8,-17 7 4,16-8 4,-16 8 1,12-5 1,-12 5-5,0 0 3,18-7-2,-18 7-4,0 0-1,0 0-6,13-5-1,-13 5-12,0 0-22,0 0-15,0 0-20,0 0-28,0 0-30,0 0-34,0 0-77,0 0-312,0 0-39</inkml:trace>
  <inkml:trace contextRef="#ctx0" brushRef="#br2" timeOffset="1.00156E6">11033 13564 1337,'0'0'-86,"0"0"19,21-6 20,-21 6 20,0 0 19,0 0 20,9-10 20,-9 10 14,0 0-4,0 0 14,0 0 16,9-11 11,-9 11 7,0 0 1,0 0 7,0 0 8,6-14 4,-6 14 0,0 0-5,0 0-5,0 0-2,0 0-6,0 0-11,0 0-6,0 0-13,0 0-8,0 0-8,4-15-7,-4 15-7,0 0-2,0 0-7,0 0-1,0 0-1,0 0 1,0 0-5,0 0 0,-9 58 1,8-45-5,1-13-1,-5 33 0,3-19 2,0 3 1,2 2 2,0-19 4,-2 33-3,0-16 0,2-2 0,0-15-4,-2 27-1,4-14 3,-2-13-3,-2 24-2,2-24 3,0 17-3,0-17-2,0 18-2,0-18 4,0 0-3,0 21-3,0-21 3,0 0 2,0 0-14,0 19-16,0-19-24,0 0-30,0 0-37,0 0-33,2 17-39,-2-17-37,0 0-105,0 0-136,0 0-126,0 0-88</inkml:trace>
  <inkml:trace contextRef="#ctx0" brushRef="#br2" timeOffset="1.00232E6">11465 13629 1448,'0'0'-94,"0"0"24,0 0 9,0 0 12,0 0 8,0 0 10,0 0 10,0 0 11,0 0 8,0-20 11,0 20 3,0 0 14,0 0-3,0 0 9,0 0 2,0 0 8,0 0 2,0 0-2,0 0-4,0 0-4,0 0-5,0 0-1,0 0-2,0 0-2,-23-6 10,23 6-3,0 0 3,0 0 4,0 0 3,-33 16 2,33-16 1,-16 13 4,16-13-4,-14 14 2,8-7-6,6-7 0,-15 22-5,9-13-2,0 4 1,6-13-4,-7 22 17,7-22-4,0 24-3,0-24-5,0 22-3,3-8-4,1-2 1,2 2-1,2-2-1,1-1-4,-1 0 3,2-1-1,1-3-1,-11-7-2,25 12-1,-10-6-2,-1-4 0,-14-2-3,27 0-1,-27 0 0,29-8-8,-16 3-4,-2-2-4,3-2-6,-1-1 4,-7-1-1,4 0 2,-10 11-2,14-24-1,-12 9 1,0 3-1,-2 12 7,-4-27 2,4 27-1,-11-29 4,2 16 0,1 2-2,-2-1 0,1 0-3,-5 3-1,14 9-4,-20-15-26,9 11-30,11 4-27,-21-6-40,21 6-29,-22 3-41,22-3-69,-20 7-332,20-7-95</inkml:trace>
  <inkml:trace contextRef="#ctx0" brushRef="#br2" timeOffset="1.00283E6">11831 13660 1510,'0'0'-60,"0"0"20,0 0 21,19-7 19,-19 7 21,0 0 9,0 0 8,0 0-1,13-4-3,-13 4-2,0 0-1,0 0-3,0 0 11,0 0 4,0 0 6,0 0-2,0 0 2,0 0 3,0 0 1,0 0-2,-30 38-2,30-38-2,-8 17-4,8-17-5,-5 19-2,1-5-5,4-14-2,-2 28 3,2-14-5,0-14-3,6 32 1,-3-17-1,3 0-3,3 0-2,0 0 9,2-3 3,0 0-4,3-3 5,1-1-3,0-1 2,0-2-4,3-3 0,-18-2-2,34-4-5,-18-1 0,-1 0 0,1-3-2,-3 1-2,-2-5-1,1 1 0,-3-2 0,-4-1 0,-5 14 4,7-28 2,-11 13-5,4 15 1,-10-31-2,-2 16-5,-1-3 0,0 5-1,-4 0-4,6 1 0,-6 2-32,3 2-39,0-1-44,14 9-52,-24-7-49,24 7-65,-25 2-144,25-2-171,0 0-90</inkml:trace>
  <inkml:trace contextRef="#ctx0" brushRef="#br2" timeOffset="1.00356E6">12488 13898 1584,'-3'-27'-4,"3"27"12,0 0 16,0 0 27,0 0 19,0 0 13,0 0-5,0-20-1,0 20-5,0 0-9,0 0-7,0 0-4,0 0-8,0 0-6,0 0-4,0 0-7,0 0-2,0 0-4,0 0-4,0 0-1,0 0-1,0 0-4,0 0 1,0 0-1,0 0 1,0 0-1,0 0-3,0 0 5,0 0-3,0 0 1,0 0-1,0 0 1,0 0-5,0 0 3,0 0 0,0 0 0,0 0 1,0 0 1,0 0-3,0 0 4,0 0 5,0 0 5,0 0 3,0 0 6,0 0-2,0 0-7,0 0 3,0 0-3,0 0-4,0 0-4,0 0-2,0 0-3,0 0-2,0 0 1,0 0-14,0 0-44,0 0-58,0 0-70,0 0-98,0 0-215,0 0-120,0 0-111</inkml:trace>
  <inkml:trace contextRef="#ctx0" brushRef="#br2" timeOffset="1.00459E6">13131 13697 1609,'0'0'-67,"0"0"16,-9-30 16,9 30 25,0 0 18,0 0 14,0 0 16,0-20 9,0 20 9,0 0 1,0 0 12,0 0 8,0-18 8,0 18 5,0 0 3,0 0 0,0 0 2,0 0-6,0 0-4,0 0-6,0-20-13,0 20-8,0 0-7,0 0-9,0 0-6,0 0-5,0 0-1,0 0-2,0 0-2,0 0-3,0 0 3,-15 44-2,15-44 0,-4 27-1,2-12-3,0 2 1,0 1-1,2-2-2,-2 3 0,2-19-4,0 35 1,2-18-1,-2-2-3,0 2-1,0-17 3,2 29-3,-2-18 4,0-11-3,0 23-19,0-23-36,2 19-49,-2-19-57,0 17-47,0-17-43,0 0-67,2 17-178,-2-17-94,0 0-80</inkml:trace>
  <inkml:trace contextRef="#ctx0" brushRef="#br2" timeOffset="1.00498E6">13386 13836 1679,'0'0'47,"0"0"-2,14-8-2,-14 8 12,0 0 3,0 0 2,0 0-9,0 0-3,0 0-3,0 0-3,0 0-5,0 0-5,30 11 0,-30-11-4,6 12 1,-6-12-2,6 13-5,-6-13 0,2 16-3,-2-16-6,0 0-5,0 0-1,-8 27 1,8-27-1,0 0 2,-9 9 1,9-9 0,0 0 3,0 0 5,0 0 3,0 0 4,0 0-1,0 0 5,0 0 4,0 0-3,0 0-1,0 0-7,0 0 1,0 0-5,6-52-4,-6 52-3,0 0-22,9-10-47,-9 10-66,0 0-80,0 0-151,0 0-144,0 0-29,0 0-32</inkml:trace>
  <inkml:trace contextRef="#ctx0" brushRef="#br2" timeOffset="1.00642E6">13921 13704 1396,'0'0'-51,"0"0"16,0 0 36,0 0 16,0 0 25,0 0 14,0 0 8,0 0 5,0 0 6,0 0-6,-42-17-1,42 17-11,0 0 0,0 0-2,0 0-4,0 0-4,22-30-5,-22 30-4,20-10-2,-11 6-5,-9 4-2,22-5-2,-22 5-4,26-2-1,-26 2-3,27 2 0,-12 3-3,0 1 2,0 0-2,-2 3 0,-2 2 1,3 3-2,-3-1 0,-5 3 1,-2 3 0,-1 0-1,-4 0 2,-5 4-2,0-2 0,-5 1 0,-4 0 0,1-2-3,-4-1 1,-1-2 0,2-1-2,-3-1 0,3-3-1,-3-3 3,2-1-2,5-4 1,-3 0-2,16-4 1,-22 0-4,22 0 1,0 0-3,-25-10-2,25 10 0,-5-10-2,5 10-3,0 0 0,0 0-3,0 0 0,0 0-2,0 0 1,28-23 0,-28 23 1,0 0-3,31 10 8,-31-10-4,27 17 4,-12-8-1,3 5 1,-2 3 1,1-2 2,0 1 0,-2 1-3,-1-2-28,-2-1-32,0-1-38,-2 0-34,2-2-41,-2-2-38,-10-9-96,12 15-259,-12-15-66</inkml:trace>
  <inkml:trace contextRef="#ctx0" brushRef="#br2" timeOffset="1.0068E6">14366 14055 1564,'0'0'-4,"16"-5"15,-16 5 36,18-4 22,-18 4 16,14-4 1,-14 4-6,0 0-8,21 0-6,-21 0-7,0 0-3,0 0-3,20 8-2,-20-8-4,0 0-3,6 14-2,-6-14-6,0 0-9,-2 19-5,2-19-3,0 0 1,0 0-6,0 0 5,-13 22 2,13-22-2,0 0 0,0 0 1,0 0 4,0 0 3,0 0 3,0 0 0,0 0-2,0 0-1,0 0-4,0 0-2,11-54-2,-11 54-4,10-18-2,-6 10-22,-4 8-33,8-18-48,-8 18-65,10-15-86,-10 15-167,2-15-264,-2 15-168</inkml:trace>
  <inkml:trace contextRef="#ctx0" brushRef="#br2" timeOffset="1.008E6">15075 13748 1663,'0'0'-112,"12"-11"23,-12 11 20,11-12 22,-11 12 23,15-9 21,-15 9 23,11-12 21,-11 12 20,12-9 22,-12 9 16,8-11 14,-8 11 11,0 0 6,14-12 4,-14 12 0,0 0-5,10-12-15,-10 12-10,0 0-11,0 0-11,10-7-13,-10 7-5,0 0-5,0 0-6,0 0-2,0 0-7,0 0-3,-18 39-4,8-25-3,-6 3-1,2 5 8,-7 2-4,1 0-5,2 2 2,-4-4-5,5 3 0,0-6-10,1 0 0,5 1-2,-3-3-3,6-3-4,4 1 4,0-2-6,4-13 5,6 24-3,0-10-6,6-5 0,0 1-3,3-3 2,2-1-6,2 2-8,-1-5 0,4 1 2,-1-2 5,0 0-1,-2-2-4,3 0 1,-4 0 2,2-4 0,-20 4 3,31-6 5,-15 3-1,-4-3-1,-12 6-4,21-13 1,-14 6-5,-7 7-1,12-22 1,-8 12 3,-4 10-3,5-21 5,-5 21-2,2-18 1,-2 18 6,2-16-3,-2 16 2,0 0-7,-2-20 1,2 20 3,0 0-2,0 0 0,0 0-2,-17-9 2,17 9 2,0 0 1,0 0 11,0 0 0,-20 41-4,16-27 6,-1 4-2,4-1 0,-1 4-3,2 1 4,-2-2-3,2 3 2,0 0-3,0 3 1,-2-2 3,4-4-25,-2 1-23,0-2-34,2 0-32,-2-2-37,2-1-36,-2-16-19,4 26-31,0-17-44,5-2-120,-9-7-270,0 0-156</inkml:trace>
  <inkml:trace contextRef="#ctx0" brushRef="#br2" timeOffset="1.00843E6">15827 13897 1769,'12'-17'-39,"-6"8"31,-6 9 25,12-15 35,-12 15 32,5-13 19,-5 13 8,0 0 2,9-15 4,-9 15-2,0 0 0,7-11-7,-7 11 0,0 0-9,0 0-18,0 0-4,0 0-13,0 0-2,0 0-5,-39 0-1,39 0 2,-25 17-10,10-4-8,0 3 0,1 1-6,-5 1 2,6 1-10,1 3 2,-2-2-7,4 4 1,-1-3-1,5 3-4,0-2 1,4-2 0,2 1-2,0 0 1,4-4 2,0 3 4,4-3-6,1-3-1,-1 1 3,3-1-6,2-2 3,1-1 3,-1-2-9,0-3 5,2-2-3,-15-4 0,25 4-4,-25-4 0,23-4 2,-23 4-1,18-10-4,-18 10 0,7-12-6,-7 12-1,0 0 2,0 0-3,0 0-2,-30-32 2,20 27-18,10 5-27,-25-9-55,10 5-85,3 2-95,-1 0-176,13 2-102,-27 4 46,27-4-86,-28 5-99</inkml:trace>
  <inkml:trace contextRef="#ctx0" brushRef="#br2" timeOffset="1.00976E6">16635 13409 786,'20'-5'217,"-20"5"-125,13-8-22,-13 8-1,12-9 35,-12 9 20,0 0 1,18-8-5,-18 8 2,0 0-1,12-10-1,-12 10-7,0 0-6,0 0-9,12-8-9,-12 8-7,0 0-12,0 0-7,0 0-10,0 0-9,0 0-3,0 0 5,0 0 7,0 0-7,-6 48 10,-2-24 0,-7 4 0,2 4-4,-4 8 5,-2 4-6,-6 17 4,3 2-12,2 1-1,3-8-2,1 12-7,4-11 2,2-7-8,0-3-1,2 1-5,2-6 2,0-4 3,2 3-5,-1-6-3,3-2 3,0-3-7,-2-2-20,2-2-22,0-4-36,2-3-35,-3-2-43,0 0-48,3-2-35,0-15-58,0 16-153,0-16-73,0 0-92,0 0-100</inkml:trace>
  <inkml:trace contextRef="#ctx0" brushRef="#br2" timeOffset="1.01057E6">17053 13941 1447,'0'0'-122,"0"0"22,0 0 14,0 0 16,0 0 15,0 0 14,0 0 14,0 0 11,0 0 2,0 0 11,0 0 7,0 0 7,0 0-4,0 0 5,0 0 0,0 0 0,0 0 4,0 0 6,0 0-7,0 0 6,0 0 3,0 0-3,0 0-4,0 0 5,0 0-2,0 0-7,0 0-3,0 0 4,0 0 6,0 0 4,0 0 7,0 0 1,0 0 4,0 0 3,0 0 0,0 0-4,0 0 10,0 0-5,0 0 2,0 0 0,0 0 0,0 0-2,0 0 5,0 0 1,0 0 3,0 0-1,0 0 2,0 0-1,0 0-1,0 0 2,0 0 2,0 0 1,0 0 2,0 0-1,0 0-4,0 0 5,0 0-3,0 0-4,0 0-4,0 0-4,11-12-8,-11 12-3,12-17-2,-4 7-4,4 3-4,-1-3-2,-1 3-3,5 0-5,-15 7 1,25-12-3,-11 7-2,-14 5-2,26-3 1,-26 3-1,30 3 5,-18 6 0,1-1 2,0 3 3,-2 2-2,-3 1 1,-2 3 0,0 0 5,-4 3 0,-2 0 2,-6 4-4,-2-1 1,-7 6 0,-4-5-2,-3 3-1,1-4 0,-3-2-3,-2-2-6,3 0-1,-5-4-3,4-3 4,1-1 0,7-5 3,-4-1 0,4-1-3,16-4 2,-30 0-2,30 0-2,-21-5 1,21 5-1,-15-10-3,15 10 2,0 0-11,-3-18 5,3 18-5,0 0 6,0 0-2,26-17 1,-26 17-1,25 2 1,-25-2 1,32 8 2,-16-1-2,4 4 2,0-2-2,0 2 2,-1 3 3,1-3-1,1 3-19,-5-3-34,-1-2-36,0 2-45,-2-4-32,-1 1-36,-12-8-30,22 9-91,-12-8-280,-10-1-101</inkml:trace>
  <inkml:trace contextRef="#ctx0" brushRef="#br2" timeOffset="1.01114E6">17758 13987 1607,'11'-22'-22,"-11"22"29,8-13 27,-8 13 29,6-13 20,-6 13-1,4-13 2,-4 13 3,0 0-3,3-17-4,-3 17-11,0 0-9,0 0-4,0 0-10,-15-20-5,15 20-5,0 0 0,-30 4-8,30-4-1,-29 16-5,9-8-3,2 6 0,1-1-3,2 2-3,-2 3 0,5-1 0,-2 0 3,6-2 11,2 2 5,2-1 6,4 1 3,0-17 1,4 32 1,2-17-2,2 1-5,6 1 2,-2 0-4,3-2-4,-1 1-2,4-1-1,-2 0-4,2 0-2,0 1 1,-1-1-2,1 2-4,-4 0 3,2-1-2,-4 4 0,0-1 2,-3-2-2,-3 2 4,-4-2-7,-2 0 6,-4 3-1,-2-5-3,-3 4 3,-3-4-5,-4 1-11,2-3 1,-5-4-3,2 0 4,-1-2-1,3-4-2,-3 2 0,18-5-3,-28-2 7,28 2-2,-23-10-1,23 10-4,-10-15-1,10 15 0,-2-23-2,2 23-2,12-28-3,2 8-5,2 2-2,5-6-2,5-1 0,1-4 8,3 0-3,0-2-3,-1-1 2,-1-3 1,0 0-1,-4 1 3,-2 0 15,-7 6-8,-5-2-1,-5 6-3,-5 3 0,-1 4-3,-9-2 3,-1 4-10,-3 2-27,-6 1-53,4 4-67,-6 4-93,-4 1-215,3 3-54,-1 2-58,1 2-84</inkml:trace>
  <inkml:trace contextRef="#ctx0" brushRef="#br2" timeOffset="1.01506E6">8119 13341 176,'0'0'85,"0"0"-27,0 0-18,0 0 5,6 11 5,-6-11-3,0 0-8,0 0 2,0 0-6,0 0-3,0 0 2,0 0-8,0 0 4,0 0-3,0 0 4,0 0-2,36-21 2,-36 21-2,15-5-1,-15 5 4,19-7 3,-19 7 3,25-2 0,-5 2 3,3 2 4,11 3-4,12 0 4,33 7 15,10 2 1,10 0 0,10 4-4,3 0 1,2 1-4,0 0-3,1 4-5,-4-1-6,1 0 19,-3-1-7,-9 2-5,-8-4-3,-1 2-5,-12-3-5,-19-5-6,-12-2-9,-11-1-15,-11-5-22,-2 2-21,-9-3-27,-3-2-22,-12-2-13,0 0-29,0 0-48,0 0-306,0 0 10</inkml:trace>
  <inkml:trace contextRef="#ctx0" brushRef="#br2" timeOffset="1.01544E6">8568 12959 1278,'-24'-9'-48,"7"3"11,3 1 2,14 5 4,-22-8 4,22 8 5,-17-4 0,17 4 2,-16-4 2,16 4 3,0 0 3,-28 4 1,28-4 3,-21 6-1,5 0-1,3 1 3,-2 1 0,-5 1 0,0 1 0,0 3 4,-1-2-4,0 3 3,4-1 0,-3 1-1,6-1-5,4 0-24,-1-2-32,0-2-69,7-1-89,4-8 76</inkml:trace>
  <inkml:trace contextRef="#ctx0" brushRef="#br2" timeOffset="1.0184E6">7072 9664 613,'-14'4'13,"14"-4"-1,-26 0-2,26 0 1,-18 3-2,18-3 1,-20 2-1,20-2 1,0 0-1,-27 0 4,27 0 5,0 0 4,-24-2 4,24 2 3,-16-3-2,16 3 1,0 0-5,-26-4 6,26 4-3,-21-4-5,7 0-2,14 4 3,-32-5-8,10 2 2,1 1-4,-5-1-3,-3-1-2,-3-3 3,0 4-2,-6-2-2,0-5 2,1 3-1,-6-3 1,3 0 1,-7-3-2,1 1 0,-4-3-5,1-2 1,-3 0 1,-15-7-2,-6 0 3,5 1-6,1 0 7,-2-2-4,4 3 1,10 3 10,7 2 1,0-1-1,-2 3 0,0 0 2,2 0-4,0 2 0,-3-1 6,-3 3-9,4-3-2,-5 1 0,2 1-2,-2 2 3,3-2-1,-4 0-2,1 1-2,-2 0 3,2 2 1,-3 0-8,-1-2 4,2 2 2,0 1 2,2 0-7,2-1 6,0 2-5,7 2 1,1 0 1,1 1-2,2 1-3,-1 0 10,1 1-12,-1 0 2,7 2 0,-2-2 3,4 4-3,1 0 4,-1-2-3,-2 5 4,5-5-2,0 4 1,-1 0-2,2 3-1,0-5 4,1 5-6,-1-4 2,0 3 5,3 2-4,-3-1 2,-4 3 3,1 0-4,1-2-1,-2 3 5,-2 0-4,3 0 3,-1 1-4,-5 0 7,2-2-6,2 2-1,-3-2-1,1 4 2,0-2-2,-1 2 4,0-4-5,1 4 3,-1-1-2,3 2 1,-1-3 0,-6 5-5,8-2 2,-7 4 4,1-1 0,2 2-4,-1 0 8,2 1-4,1-1-2,-2 1 1,-1 1 4,3 0-3,0-1-4,1 2 4,-1 1 0,-3-2-4,5 2 6,-2-2-7,7-3 3,-1 3 7,0-3-8,3 3 3,-1-1 8,3 0-9,0 0-3,0-1 7,3 3-8,0 1 12,2-2-6,0 3-1,2 2 0,1 1 2,-3 1-2,4 1 0,-4 7 6,-1-2 5,0 4-11,2 1 4,1-2-6,-4 2 4,3-1 4,-2 4 5,2-1-11,-3 2 6,1-2-7,2 1 6,0 1 1,0 1 3,4-2-7,-1-2 0,0 4-2,2-3 0,-1-3 2,4-2 1,0 6 2,1-7-2,0 3-1,-2 0 0,2 4 0,-2 3 5,1-1-3,0 1-3,1 1 2,1 1-2,1 0 4,-2 1-1,0 1 2,0 0 0,2 3-8,-1-2 13,-6 21-10,7-11 6,-1-6-2,1-2 1,2-2-2,0 0 5,-3-1-7,6-1 5,1-5-4,-2-1 2,0 2-1,2-1 3,0-2-4,0 1 2,0-1 4,2 1-5,0 2-2,0-2 0,0 0 0,0-2 2,0-1-2,2 2 3,2-1 2,0 2-2,0-3-1,0 1 7,3-2-6,2 1 3,-3-1-6,4-3 5,-1 2-3,-1-3 3,1 2-4,2-1 2,-1-2-1,0-1 4,5-1-7,-5-1 4,6-1-2,-2-1 5,0-1-2,2-1 4,0 0-5,-2-1 1,3-1-2,0-1 3,0 0 0,2-2 0,0 2-1,0-2 1,0 0-3,2 0 4,1-1-1,-1 1 0,4-2-1,-2 1 1,0-2-4,4 2 3,-3-1 2,2 0 0,-1 1-5,1-1 3,-1 2-2,1-3 2,1 0 3,0 1-3,0-2 0,3 2 1,-2-2 4,2-1 9,2 1-7,-3-3 12,5 2-7,-2-2-2,-1 1 0,3-6 2,1 5-6,-1-3 3,-3 0-5,3 0 0,0-2 3,-2 1-3,0 0-1,1 0 1,1 1-4,0-2 3,3 1-2,-4 0 0,3 0-2,0-1 1,0 1 0,-2 1-2,4 0-2,-2-1 3,-1-2-1,0 2-1,0 1-1,4-2 0,-5 1 1,2-2-4,0 2 6,0-1-2,0 2 0,-2-2 0,2 1-3,-1 0 4,0 1-2,-2 0 0,1 1 0,0-2-1,1-1 0,1 2 2,-3-3-1,1 2 0,2-2-2,0 1 3,-1 1 0,2-1-2,-1 0-2,4-1 3,1 2 0,-1-1 0,7-1-2,-3-1-2,4 3 5,5-4-2,-2 4 0,3-4 3,0 1-4,-1-2 4,0-1-3,1 2 4,0-5-3,0 5 2,-4-6-1,5 3-1,-7-1 0,4 0 0,-3-1 0,1 0 3,-2 0-2,4-2 1,-2 0-2,4 0 0,5 0-1,2-2 3,1 0-1,-1-3-1,0 5 0,-1-7 1,-1 4 0,0-2-2,-1-2-3,-1 1 3,-3-1 2,4-1 0,-3-1-1,-1 0 0,0 0-2,2 1 2,-2-1-2,-1 0 2,0-2-1,-3 1-2,1-4 2,-1 4 2,-4-2-1,1-2-1,-1 2-1,-7-1 1,4 0 0,-4 0 2,-3 0 0,8-5-1,-4 3 4,-3 0 0,5-2 1,-9 1 3,7-1-2,-4 2 3,-3 1 2,1-3-1,0 2 1,-2-2 0,-3 3-3,3-4 2,-2 3 1,-1-2-1,-1-3-1,2 1 4,-3 1 6,7-8-5,-6 6 1,5-6 2,-1 2-4,-4 2 0,-1 0-1,0 0-1,1 1 3,-1-3 5,-2 4 0,-1-2-1,2 3 1,-3-1-3,-2 1 1,0 0 1,-1-1-10,-5 4 2,4-2-2,-1 1-2,-1 0 1,-2-2 2,2 0-7,1 0 4,-2-1-3,1 2-1,0-1 3,0-4-2,-1-2 0,2 1 9,-4 0 12,4 0-7,-6 0-1,1 0-2,-1-3-1,0 4-1,0 1-1,-2-3-4,1 0 1,-2-1-3,3-1 0,-3 1-2,1-6 3,-1 3-6,0 1 3,1-2 0,-2-2-4,-1 1 1,3-3 0,-1 1 0,-3-1 2,-1 2 2,5-2 1,-6 7 2,0-1 0,1-4-2,-1 4-2,-1-2 4,0 1-5,0-1-2,1 0 2,-3 1-3,2 0 3,1-2-4,-2 1-1,-2-1 2,2 2 0,0-3-2,0 3 3,0-2-1,0-1-4,-2 3 3,2-2 1,0-1-2,-2 3 1,0-1-2,0 0 0,0-1 7,0 1 5,-2 1-3,2-3 5,-2 3-3,2 1 1,-2-4-3,0 3-1,0-3-1,0 1-1,-2-6-2,2 3-3,-4-3 3,2 1 1,1-2-1,-3 3-2,2-2 7,-1 3-8,1-1 0,0 5-2,-3-4 0,3 2 1,0 3 1,-1-2-3,0-3 3,0 3-1,-2-1-3,-1-1 3,2 1 6,0 0-7,0 3 1,-1-2 0,0 2-3,-1 2 1,0-4 2,0 2-3,1 3 7,1-1-5,-3 1-2,0-2 2,1 2 0,0 1 1,-3 1 0,0-2-3,1 2 1,-1-1 1,1 3 5,-3-5-5,2 1 1,-3 0 2,-2-1-5,4-1 3,-5 1 2,2 0-5,-4 1 6,3-1-3,-4-1-2,1 1 7,-2 0-4,2 0-3,-5 0 2,6 1 0,-6 1-2,3 1 2,-1-1-1,0 2-1,0 0 2,-1 0 0,2 1-1,-2-2 2,-3 2-1,2 0-2,-1 0 3,1 1-2,-4 1 0,0 0 1,-1 3 1,-10-4 0,5 4-3,-2 2 2,-4-3-1,3 5 0,2-1 1,-1 2-2,4 2 7,-2-1-8,5-1 2,-3 3 1,0-3-1,3 1-6,1 1-3,2-2-18,4 4-6,-2-4-27,1 0-19,1-1-35,4 2-27,0-1-22,2 0-28,-1 1-40,2 2-422,0-3-153</inkml:trace>
  <inkml:trace contextRef="#ctx0" brushRef="#br2" timeOffset="1.0214E6">8191 13377 384,'0'0'86,"0"0"-29,0 0-17,0 0-1,-6-19-9,6 19-9,0 0-5,0 0-2,0 0-6,0 0 2,0 0 4,0 0 4,0 0-3,0 0 6,0 0 7,0 0-2,0 0 6,0 0-1,0 0 5,0 0-7,0 0 3,0 0 1,29 29 0,-29-29 3,10 9-3,-10-9 7,0 0-6,14 15 6,-14-15-3,8 13-5,-8-13-2,10 13 6,-10-13 3,9 13 0,-9-13-6,11 14 0,-11-14-4,10 13-3,-10-13-5,7 12 1,-7-12-5,0 0 4,8 14-2,-8-14 4,0 0 2,8 10 2,-8-10 3,0 0 2,0 0 0,6 12 5,-6-12-1,0 0 0,0 0 0,0 0-7,0 0-6,0 0 0,0 0 0,0 0-4,0 0-3,0 0 1,0 0-2,0 0-4,0 0-1,-22-48-1,13 39-1,9 9 0,-11-23 1,3 11-3,8 12 2,-13-24-1,7 13 3,0-3 1,6 14-1,-14-23 0,8 14 0,6 9 0,-10-21-3,10 21 4,-8-15 2,8 15 0,-7-14 1,7 14-5,0 0-3,-8-17 2,8 17-3,0 0-3,-7-14 0,7 14-1,0 0 0,0 0-4,0 0 1,0 0 1,0 0-4,12-20 9,-12 20-1,26-6 1,-6 4-1,1-2 2,4 1 2,3-1 0,3 0 2,8 1-1,1-1-3,-2-2 3,5 1-1,-3 3-1,-3-3 2,1-1-4,-3 2 2,-6 1-3,-2 1 3,-5-2 2,0 2-2,-4 0 0,-1 1 1,-17 1 0,26-4-5,-26 4-6,17-2-1,-17 2-2,0 0 0,0 0-5,0 0-2,0 0-2,0 0 1,0 0-3,0 0-3,-60 6-9,42-3-6,-10 3-6,0-1-9,1 2-7,-5-2-25,2 3-10,0-2-16,-4 1-8,1 3-19,1-5-29,5-1-334,-3 0-5</inkml:trace>
  <inkml:trace contextRef="#ctx0" brushRef="#br2" timeOffset="1.02243E6">8763 13104 1284,'0'0'-59,"0"0"9,0 0 5,0 0 8,0 0 3,0 0 6,-54-20 15,54 20 9,-12-5 14,12 5 2,0 0 4,0 0-2,-19-7 9,19 7-10,0 0-3,0 0 2,-17-4-3,17 4 0,0 0 2,0 0-4,-29 5 3,29-5-4,-30 9-6,13-4 4,-6 3 2,0 0 0,-3 1-2,-2-2 0,1 1-1,-1 2 0,0-2-3,1-1 6,2 3 1,0-5-5,3 3 2,1-3 0,4-1-2,0 2 2,1-3-1,16-3 4,-26 8 2,15-6 0,11-2-2,-19 5 4,19-5 2,-15 5 6,15-5 0,0 0 1,-19 6 2,19-6 1,0 0-6,-15 3-1,15-3 1,0 0-7,0 0-1,0 0-4,-16 6-1,16-6-7,0 0 6,0 0-10,0 0 5,-4 17 6,4-17-1,0 0-4,14 26 3,-8-15-7,2 2 6,4 1-5,2 1 4,-1 2 4,4 0-1,-2 0-3,1 2 0,2-2-1,-4 2 8,1-2-5,0 2-2,2-4 2,-3 2-2,0-3 3,-6-1 2,2-1-2,-1-1 6,0-3 8,-1 2 12,-8-10 4,10 13 10,-10-13 7,9 11 7,-9-11-4,0 0-3,8 11-4,-8-11-6,0 0-6,0 0-3,0 0-4,0 0-3,0 0-2,0 0 1,0 0-2,0 0-4,-29-40-2,23 30-1,6 10-5,-15-26-1,6 13-2,1 2 1,0-2 0,2 1-3,6 12-2,-16-21 4,12 11-6,4 10 1,-10-12-5,10 12-3,-9-12-3,9 12-1,0 0 2,0 0-2,0 0 1,0 0 2,0 0 2,0 0 1,0 0 1,0 0 2,0 0 0,0 0-1,25 47 6,-18-34-3,8 2-20,-1-1-21,1 1-31,2-1-26,0-2-28,-4 3-51,6-1-359,-8-2-40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10-28T07:23:51.29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745 1117 305,'0'0'73,"0"0"-6,0 0-6,0 0-10,0 0-6,0 0 0,0 0 0,0 0-4,0 0 4,0 0-4,0 0-7,0 0 2,0 0 6,0 0-7,0 0 0,0 0 0,0 0-9,0 0 1,0 0-3,0 0-2,0 0 1,0 0 3,0 0-3,0 0-2,0 0-1,0 0 3,0 0-5,0 0 2,0 0 0,0 0-2,0 0-2,0 0 4,0 0-5,0 0-2,0 0 5,0 0-8,0 0-4,0 0 9,0 0-10,0 0 4,0 0-1,0 0-2,0 0 0,0 0 1,0 0-2,0 0-3,0 0 0,0 0 0,0 0-2,0 0 5,0 0-1,0 0 0,0 0-2,0 0 2,0 0-1,0 0 0,0 0-4,0 0 3,0 0-1,0 0 2,0 0-1,0 0 4,0 0-4,0 0 0,0 0-4,0 0 5,0 0-4,0 0 1,0 0 0,0 0 0,0 0-4,0 0 4,0 0 1,0 0-3,0 0 2,0 0-3,0 0 4,0 0-2,0 0 4,0 0-2,0 0-1,0 0 4,0 0-6,0 0 7,0 0-8,0 0 5,0 0-4,0 0 2,0 0 0,0 0 2,0 0 0,0 0 0,0 0-3,0 0 0,0 0-5,0 0 7,0 0-2,0 0 0,0 0 1,0 0-3,0 0 1,0 0 6,0 0-10,0 0 10,0 0-3,0 0-4,0 0 3,0 0-1,0 0 0,0 0 0,0 0 3,0 0 1,0 0 0,0 0 3,0 0-5,0 0 3,0 0-2,0 0 6,0 0-3,0 0 2,0 0 2,0 0 7,0 0-6,0 0 3,0 0-1,0 0 2,0 0 3,0 0 2,0 0-5,0 0 2,0 0-5,0 0-2,0 0 1,0 0-3,0 0 2,0 0 1,0 0-7,0 0 1,0 0-3,0 0 2,0 0-7,0 0 0,0 0-1,0 0 3,0 0-2,0 0 1,0 0-3,0 0 3,0 0-8,0 0 9,0 0-7,0 0 6,0 0 3,0 0-2,0 0 1,0 0 2,0 0-4,0 0 3,0 0 2,10 9 1,-10-9 1,0 0 4,0 0-1,25-7-2,-25 7 1,0 0-1,28-7-3,-28 7 5,20-10 1,-10 3-4,2 0-2,-12 7 7,19-15-2,-10 6-2,-9 9-1,15-15 3,-11 6 0,-4 9-7,8-15-3,-8 15 0,2-17-9,-2 17 4,0 0-4,0 0-3,-8-27 0,8 27 0,-10-10-2,10 10-1,-17-5 0,17 5 1,0 0 5,-30 3-4,30-3 3,-24 10 2,12-3-3,2 5 6,-1-1-2,-2 1-1,5 3 0,-1 0 5,1 1-5,2 0 12,4 3-8,-3-2 3,5 3-2,0-20 4,2 33 7,3-18 5,-1 0 0,2-3 6,0 0-4,3 0-1,-9-12-17,19 15-11,-8-7-29,-11-8-34,22 3-53,-22-3-92,0 0-148,28-9 115</inkml:trace>
  <inkml:trace contextRef="#ctx0" brushRef="#br0" timeOffset="177.8833">1092 1191 1107,'19'0'48,"-19"0"12,0 0 19,21-4 13,-21 4-3,0 0-3,15-4-12,-15 4-7,0 0-16,0 0-25,13-10-35,-13 10-39,0 0-40,0 0-49,10-9-86,-6 5-211,-4 4 58</inkml:trace>
  <inkml:trace contextRef="#ctx0" brushRef="#br0" timeOffset="544.0533">1380 1001 1184,'6'-13'8,"-6"13"-2,0 0 9,0 0 0,0 0 3,0-19 1,0 19-10,0 0 1,0 0-3,0 0 2,0 0-1,0 0 2,0 0-2,0 0-6,-36 40 7,30-28 2,6-12-14,-6 26 7,3-14 4,3-12-6,0 29 6,0-15-3,0-14 5,7 25 6,-3-11 0,-4-14 4,13 17 10,-4-11 0,-9-6-5,18 9-2,-18-9 3,24-1 1,-24 1-4,23-8-6,-10 0-3,-3-2-8,0 1-2,-3-4 3,-1-1-12,-6 14 1,6-28 0,-6 14 7,0 14 4,-4-26-1,-1 11 0,5 15 1,-10-26-1,5 19-3,5 7-3,-13-17-11,13 17-17,-13-10-22,13 10-27,0 0-24,-13-8-31,13 8-80,0 0-156,0 0 120</inkml:trace>
  <inkml:trace contextRef="#ctx0" brushRef="#br0" timeOffset="707.6735">1649 712 974,'-19'-6'-40,"19"6"2,-17-2 6,17 2-5,0 0-5,-27 6-6,27-6-11,-18 8-11,10 0-137,8-8 70</inkml:trace>
  <inkml:trace contextRef="#ctx0" brushRef="#br0" timeOffset="1003.3065">1404 1151 574,'0'0'-12,"-5"22"5,5-22 11,-4 21 6,4-21 3,0 17 12,0-17 2,0 22 5,0-22 8,9 26-3,-5-11-3,2 2-5,2 5-1,-1-2 1,0-1-9,3 2 3,-4 3-3,-2-7-1,1 3 1,-1-1 4,-4-2-8,0 1 6,0-18 1,-6 28 8,3-16 8,3-12 5,-10 13 2,10-13 5,0 0-1,-17 0-4,17 0-1,0 0 1,0 0 1,-11-32-2,11 32-14,4-32-6,-2 15-12,3 3-13,2-7-17,3 1-19,3 0-33,-3-1-48,2 1-95,2-2-182,-3 3 94</inkml:trace>
  <inkml:trace contextRef="#ctx0" brushRef="#br0" timeOffset="1199.7645">1820 1018 1263,'0'0'119,"0"0"-12,0 0-12,0 0-11,0 0-8,-14-25-12,14 25-10,0 0-18,0 0-29,0 0-15,0 0-26,0 0-45,0 0-46,0 0-89,0 0-278,0 0 3</inkml:trace>
  <inkml:trace contextRef="#ctx0" brushRef="#br0" timeOffset="1360.4226">1706 1344 1304,'0'0'32,"0"0"-15,0 0-42,-17 2-35,17-2-46,0 0-97,0 0-124,0 0 159</inkml:trace>
  <inkml:trace contextRef="#ctx0" brushRef="#br0" timeOffset="1569.7479">1911 1177 1062,'-46'21'181,"46"-21"-18,-13 6-21,13-6-14,0 0-13,-13 7-11,13-7-9,0 0-9,0 0-8,0 0-17,0 0-43,64-7-62,-34 5-67,-1-4-74,3 1-160,0 1-182,-5 0-30</inkml:trace>
  <inkml:trace contextRef="#ctx0" brushRef="#br0" timeOffset="7245.704">3223 981 464,'0'0'30,"0"0"-10,-7 13-8,7-13 17,0 0 1,0 0 7,-11 9 5,11-9-1,0 0 7,0 0 0,-14 6-3,14-6 4,0 0 5,0 0-6,-21 0-2,21 0 4,0 0 5,0 0-3,0 0 1,-26-8-3,26 8 0,0 0-2,-14-8 0,14 8-1,0 0-6,-9-16-5,9 16-2,-2-15-3,2 15-2,0 0 1,3-25-5,-3 25 2,10-14-6,-10 14-2,14-14 1,-6 7 2,-8 7-5,28-10 3,-11 5-1,2 3-2,0 2-1,-19 0-5,38 7-1,-16 2 1,-3 0 0,-2 2-1,0 3 0,-5 2 1,-3 2-2,-6-1-1,0 5 0,-7 2 1,-7 7-2,-5-1 1,-7 7-3,-1-3-2,-4-2 1,-4 0-2,1-3-2,-1-5 4,4-2 1,1-3-3,-2-2 2,7-7 5,1 0-3,-1-5 5,4-3-6,1-2 3,17 0-3,-32-7-2,32 7-1,-22-10 3,14 0-1,8 10-5,-6-19-1,6 19 1,-2-19-1,2 19 1,0 0-3,12-25 2,-12 25 2,20-12 8,-6 9 4,0 1 4,-14 2 4,39 4 4,-17 2 2,-3 1-2,6 2-1,-2 2-1,-1 2-3,-2 1 0,1 2-4,1-1 1,-1 1-3,-2 1-3,1-2-10,-2-3-11,1 1-15,1-2-14,0-1-17,-2-5-17,0-1-28,4-4-20,-3 0-8,0-6-12,2-1-18,1-4-12,-4-3-287,1 0 34</inkml:trace>
  <inkml:trace contextRef="#ctx0" brushRef="#br0" timeOffset="7598.0061">3724 1102 1259,'6'-17'2,"-2"6"2,-4 11 15,6-18 0,-6 18 16,0-16 12,0 16 5,0 0 17,0 0 2,0 0 4,-8-22-5,8 22-7,0 0-7,0 0 12,0 0 9,0 0 3,0 0-1,0 0-5,-37 29 5,26-16-8,2 7-2,1 2-6,-2-2-10,4 4 1,-4 2-3,6 0-3,0 2-2,0-2-6,4 0-4,2-1-3,1-1-2,4-2-4,1-5-3,0-2 3,2-2-3,3-2-5,0-9 2,-13-2-5,31 3-1,-13-8-3,-2-2-6,3-4-4,-2-5 0,0-1-6,1-7-7,-2-1-1,-1-4-3,-4 1 1,-5 3 3,0 0-1,-4 0 1,1 3-3,-6 2 1,1 1-3,-4 4 1,0 1-2,-5 4-13,0 0-24,11 10-30,-24-7-25,24 7-33,-20 3-34,20-3-45,-20 8-129,20-8-248,-16 18-97</inkml:trace>
  <inkml:trace contextRef="#ctx0" brushRef="#br0" timeOffset="7979.1473">4252 1388 1707,'0'0'42,"0"0"-3,0 0 0,0 0 13,0 0 21,0 0 8,0 0 3,0 0-4,0 0-10,10-17-8,-10 17-11,0 0-5,0 0-8,0 0-5,0 0-4,0 0-4,0 0-5,0 0 0,0 0-4,0 0 2,0 0-1,0 0 0,0 0-2,0 0-1,0 0 1,0 0 0,0 0 1,0 0 1,0 0 0,0 0 4,0 0 4,0 0 0,0 0 3,0 0-2,0 0-3,0 0-4,0 0-6,0 0-3,-6-22 0,6 22-4,0 0 0,0 0-3,6-19-8,-6 19-15,0 0-27,0 0-31,0 0-31,0 0-27,9-8-17,-9 8-36,0 0-60,0 0-430,0 0-175</inkml:trace>
  <inkml:trace contextRef="#ctx0" brushRef="#br0" timeOffset="8742.0286">4752 1060 1777,'0'0'-76,"4"-13"7,-4 13 8,0 0 13,0 0 12,0 0 10,0 0 4,0 0 3,0 0 2,8-13 0,-8 13-3,0 0 1,0 0 6,0 0 0,0 0 5,0 0 0,0 0 3,0 0 8,0 0 6,0 0 5,0 0 5,0 0 2,0 0 0,0 0-1,0 0 2,0 0 1,0 0-14,0 0 5,0 0-2,0 0-1,0 0-4,0 0-6,0 0 8,0 0-3,0 0-4,0 0 8,0 0-4,0 0 3,0 0 1,0 0 6,0 0 0,0 0 1,0 0 0,0 0 3,0 0-5,0 0 2,0 0 4,0 0-5,0 0 1,9-9 4,-9 9 1,0 0 2,0 0 4,0 0 5,0 0 0,0 0 4,0 0 4,0 0 6,0 0 5,0 0 1,0 0 4,0 0 5,0 0 1,0 0 3,0 0 1,0 0-1,0 0-6,0 0-1,0 0-8,0 0 2,0 0-2,0 0-3,0 0-2,0 0 2,0 0-3,0 0-3,0 0-1,6-15-3,-6 15 0,0 0-5,0 0-2,0 0-1,0 0-7,0 0-2,0 0-4,0 0-5,0 0 0,0 0-6,0 0-3,0 0 2,0 0 3,0 0 5,0 0-1,-2 46-4,2-46-1,-4 34 5,2-9 2,0-1-3,-3 4 0,3 1 0,-2 1 1,2 1-1,-2 0-1,1-1 0,-1 1-3,2-1-3,0-2 2,0-1 2,0-1 0,-1-6-1,1 1-4,2-4 4,-2 0-4,2-17-19,0 25-17,0-25-24,-2 21-26,2-21-22,0 0-27,9 13-35,-9-13-41,0 0-37,0 0-65,40-28-83,-23 13-209,0-2-101</inkml:trace>
  <inkml:trace contextRef="#ctx0" brushRef="#br0" timeOffset="9115.6686">5235 1173 1705,'14'-8'23,"-14"8"2,11-9 5,-11 9 14,0 0 15,0 0 11,8-13 11,-8 13-4,0 0-10,0 0-11,0 0-5,0 0-4,0 0 0,0 0-4,0 0-2,0 0-1,-33 46-8,22-29-1,0 5-2,3 2-4,0-2-4,-2 2 0,6 4-4,0-2 1,2-1-2,0-2 0,4-1 0,1 2-1,2-2 2,3-2 1,-2-5 0,2-2 1,2-1 0,1-5 1,-11-7 0,22 6-2,-22-6 0,29-7-4,-14-4-6,-3-3-2,3-6-4,-2-1 0,0-5-4,-3 1 0,-4 0 3,1 3 9,-2-2 8,-3 5 4,-2-1-3,-2 2-8,-2 1 0,4 17-1,-8-29-5,2 19-13,6 10-17,-12-15-26,12 15-30,-14-7-34,14 7-33,0 0-40,0 0-40,0 0-141,0 0-261,-10 32-128</inkml:trace>
  <inkml:trace contextRef="#ctx0" brushRef="#br0" timeOffset="9433.4491">5706 1453 1873,'0'0'61,"0"0"-7,0 0-4,0 0 1,0 0 7,0 0 6,16 4-3,-16-4-8,0 0-9,0 0-7,0 0-9,0 0 0,0 0-1,8 11-4,-8-11-3,0 0 1,0 0-3,0 0-2,-15 33-2,15-33-1,-11 13-1,11-13-2,-8 12 3,8-12 1,0 0 0,-8 13 10,8-13 5,0 0-2,0 0-2,0 0-6,0 0-6,0 0 1,0 0 0,0 0-3,0 0-6,0 0-12,12-59-11,-3 47-14,-9 12-25,13-20-24,-5 10-34,-8 10-35,13-16-55,-13 16-89,8-15-352,-8 15-143</inkml:trace>
  <inkml:trace contextRef="#ctx0" brushRef="#br0" timeOffset="9977.3684">6090 1238 1783,'0'-27'23,"0"27"-4,0 0-4,-2-22 3,2 22 11,2-17 14,-2 17 6,2-16 4,-2 16-3,6-15-6,-6 15-5,15-15-6,-15 15-6,17-11-4,-6 6-2,-11 5-1,24-5-3,-24 5 0,24-3-2,-24 3-3,25 7 2,-9-1 0,-2-2 0,0 7 1,-7-4-5,3 4-2,-10-11-1,9 24-13,-9-12-6,0-12-3,-6 29-8,0-16-5,-2 1-1,-3-1 2,0 1 6,3-3 5,-1-1-1,9-10 6,-14 15 4,14-15-3,-11 10-2,11-10 5,0 0-1,-13 7-7,13-7 5,0 0 0,0 0-5,0 0 4,0 0-2,0 0-1,0 0 0,0 0-1,0 0 2,43 7 3,-35-1 3,5 3 5,-13-9 2,21 17 6,-9-6 3,-2 0 10,-2 0 4,-2 2 4,-2 3 2,-4-16 3,2 28 0,-6-12-1,-1-1 0,0 0-2,-6-1-4,-3 0 1,1-2-5,-7 0-6,3-1 1,1-3-12,-4-3-4,6 0-8,-3-4-9,17-1-14,-32-1-16,32 1-13,-28-12-26,16 4-17,4-3-21,-2-3-26,2-1-49,6-2-340,2 17-42</inkml:trace>
  <inkml:trace contextRef="#ctx0" brushRef="#br0" timeOffset="10407.9027">6615 1246 1510,'23'-3'9,"-23"3"-2,16-3 7,-16 3 7,12-5 23,-12 5 17,0 0 18,15-12 9,-15 12-5,0 0-1,9-10-1,-9 10-3,0 0-11,0 0-7,0 0-11,0 0-2,0 0 2,0 0-1,0 0-2,-45 17 1,32-5-3,-3 3-5,5 2-2,-4 3-8,1 0 0,3 1-2,-1 3-6,5-4 1,4 3-3,-1-3 2,4 2-2,2-1 3,3 0 4,5-2 1,3-1 1,-3-3 1,5-4 2,0 0-2,0-5 0,-1-1-3,-14-5-7,36 0 3,-18-5-4,-2-3 0,3-3-1,1-5-8,-4-6-10,0 1-8,-2-7-3,-3 2-6,-3-1 6,-3 3-4,-1 0-1,-4 0-3,-4 3 1,1 5 0,-7-4-8,-1 5-11,-1 2-11,-4 3-20,4 3-27,12 7-34,-26-7-29,26 7-43,-25 0-93,15 2-154,10-2-85,-18 12-38</inkml:trace>
  <inkml:trace contextRef="#ctx0" brushRef="#br0" timeOffset="11016.1093">7094 1539 1470,'0'0'-10,"0"0"16,0 0-2,0 0 13,0 0 10,0 0 0,0 0 10,0 0-3,0 0-3,0 0-5,0 0 0,0 0-4,0 0 0,0 0-5,0 0 5,0 0 5,0 0 3,0 0 4,0 0 4,0 0 1,0 0 2,0 0 0,0 0-1,0 0 1,0 0-1,0 0-4,0 0-2,0 0-5,0 0-2,0 0-2,0 0-3,0 0-2,19 4-5,-19-4-3,0 0-1,0 0 1,0 0-3,0 0-3,0 0 0,0 0 2,0 0 0,4 13-2,-4-13 1,0 0 4,0 0 0,0 0-1,0 0 1,0 0-3,0 0 3,-12 30-2,12-30 4,0 0-1,0 0 7,-7 12 6,7-12-3,0 0 1,0 0-3,0 0 2,0 0 5,0 0 6,0 0-4,0 0 1,0 0-4,0 0-3,0 0 0,0 0-2,0 0-5,0 0-2,-12-43-3,12 43-5,0 0 0,0 0-3,0 0 0,0 0-2,0 0 3,0 0-1,0 0 0,0 0-20,0 0-17,0 0-27,0 0-39,0 0-37,0 0-57,0 0-92,0 0-141,0 0-150,0 0-77</inkml:trace>
  <inkml:trace contextRef="#ctx0" brushRef="#br0" timeOffset="11675.3106">7585 1274 1577,'0'0'-17,"0"0"5,7-15 8,-7 15 14,0 0 30,0 0 17,0-19 9,0 19 9,0 0 8,0 0-6,0-21 0,0 21-3,4-15-3,-4 15-8,4-17-4,-4 17-7,10-17-4,-3 7-5,-7 10-5,17-17-4,-7 8-5,1 1-5,2 1-3,-13 7-6,25-10-3,-12 6-1,-13 4 1,27-3-5,-11 3-2,-16 0 0,31 8 1,-16-1 1,0-2 1,-4 4-4,4 1 4,-5 0 0,-2 3 0,-2 0 2,-1 1-2,-5-14-3,-3 28-3,-3-14-5,0 1-1,-4 0-1,-4 0 0,-1 1 1,4-5 1,0 0 0,-2-1 0,0-1 1,3 0 4,10-9 1,-20 10 1,12-5-2,8-5 7,0 0-3,-19 7-2,19-7-2,0 0 2,0 0-4,0 0 1,0 0-4,0 0 0,0 0-2,0 0 0,0 0-2,0 0 3,0 0-5,49 2 6,-49-2 6,25 9 3,-10-3 3,-2 3-4,0-1 4,2 4 1,-1-2 1,-4 4 3,1-2 5,-1 3 5,-3-1 3,-4 1 2,-3-1-1,0-14-3,-5 33 0,-6-17 0,-4-2-3,-1 1-3,-4 2-5,0-6-9,-3 0 3,3-2-7,-2-3-6,4-2-9,-1-4-9,-3 0-9,22 0-14,-38-10-19,22 3-17,-2-3-24,2-1-24,3-2-25,0-1-19,2-5-39,5 4-88,0-2-272,6 0-74</inkml:trace>
  <inkml:trace contextRef="#ctx0" brushRef="#br0" timeOffset="12287.8688">8203 1253 1704,'0'0'42,"13"-3"-4,-13 3-7,0 0 9,10-10 8,-10 10 12,0 0 3,0 0-4,7-14-4,-7 14-4,0 0-1,0 0-1,0 0-4,0 0-3,0-20 4,0 20 3,0 0 2,0 0 5,0 0-2,-1-19 1,1 19 0,0 0-7,1-17-2,-1 17-6,9-16-5,-9 16-6,10-15-3,-1 6-3,-9 9-5,19-15-8,-8 9 3,-11 6-3,24-12-3,-6 8 0,1 1-3,-2 1 2,-17 2-1,34 2 3,-14 1-4,-2 1 4,-3 1 0,0 5 3,-3 2 3,1-1 6,-5 2 0,-1 4-2,-5 1-7,-4 1 3,-6 5-1,-6 2-7,-4 0-4,-9 5-3,1-1-1,-6-3-2,4-5 2,3 0 2,-3-3-4,3 0 2,1-7 2,4 1 0,0-2 1,4-3 2,1-3-2,2 1-6,13-6-4,-21 0-2,21 0-7,0 0-1,-19-11-2,19 11 5,0 0 0,3-22-2,-3 22 0,0 0 2,17-17-1,-17 17 1,20-7 1,-20 7 0,20 2 2,-20-2 9,30 12 5,-14-4 9,-2 6 1,5 3 2,-4 0-3,0 2 4,-1 2-5,0 0 1,0 0-2,-1-2 1,2 2-1,-3-3 5,1-3-4,0-2 1,0-2 2,-2-1 5,3-5-6,-1-1-16,-13-4-34,23-1-52,-23 1-63,30-13-73,-18-3-156,2-1-127,-2-1-81,-1-1-90</inkml:trace>
  <inkml:trace contextRef="#ctx0" brushRef="#br0" timeOffset="13971.6586">3255 2110 995,'0'0'61,"-16"9"-26,16-9-28,0 0 1,0 0 7,-21 2-15,21-2 4,0 0 4,-25 0 19,25 0 9,0 0 14,-23 0 2,23 0-5,0 0 6,-24-7 11,24 7 1,-14-5 8,14 5-6,-13-10-1,13 10-3,-9-13-4,9 13-3,-4-15-9,4 15-6,0 0-4,2-27-7,-2 27-5,13-15-3,-4 5-2,3 1-4,0 4-7,4-2 2,0 4-1,-16 3-2,37-3-2,-21 6-2,4 0 2,-4 4 0,-1 4 2,-2 0-1,-2 6-2,-5-1 2,-6 6 1,-2 2-8,-7 1-1,-3 6-7,-3-2-3,-6-1-6,-5 3-1,-1-1 23,-3 1-5,2-5-2,0-5 1,4-2-3,-2-2 4,3-5-3,1 0 0,4-4-1,1-5-3,2-1-3,15-2-3,-29-2-2,29 2-1,-22-11-1,14 2 0,8 9 2,-9-22 0,9 22 3,-2-21-2,2 21-7,0 0 8,13-27 9,-5 18 1,-8 9 1,22-10-1,-10 9 2,-12 1-3,26 0 2,-26 0 0,27 5 0,-12 1 2,2-1 3,-3 3-3,4-3 1,1 3-1,-3-1 2,3 0 3,2 0 1,3-1-4,-3-2-2,1-2-4,2 0-2,0-2-4,4-4 1,-3 0-1,3-2 4,-1-3-1,-1-3-8,-1 2 6,-2-5 7,-1 1-4,-4-2 6,1 0 11,-3 2 7,-4-1 8,-2 1 5,-1 2 13,0-1 6,-9 13-4,8-21-5,-8 21-4,2-17-6,-2 17-5,0 0-3,0 0-4,0 0-3,-19-13-1,19 13-4,0 0 1,0 0-4,-33 32 1,23-18-3,2 1-1,2 2 2,0 4-2,1 2 0,0-2-1,4 0 1,1 0-1,1 0 3,4-2 0,2-1 3,-1-1 3,2-5 7,3 2 7,0-5 1,3-3-3,-14-6 2,28 7-4,-15-7 0,-13 0-2,30-10 0,-18-1-1,2 0-3,0-5-4,-2-4-1,-1-1-9,-3-4-1,-1-1-3,-1 1-2,-2-2-1,-1 1 6,-3 2 6,-3 4-1,1-1-5,0 1-7,-2 5-9,-2 2-11,6 13-11,-13-22-13,13 22-11,-15-5-20,15 5-32,0 0-23,0 0-37,0 0-92,-29 25-347,29-25-111</inkml:trace>
  <inkml:trace contextRef="#ctx0" brushRef="#br0" timeOffset="14277.2737">4110 2313 1813,'0'0'65,"0"0"-9,0 0-6,22 1-7,-22-1-7,0 0-5,0 0-5,16 5-7,-16-5 2,0 0-7,10 7-1,-10-7 3,0 0-5,11 11-2,-11-11 2,7 14-6,-7-14-9,0 0-4,2 17 2,-2-17-1,0 0 5,0 0-1,-11 19 2,11-19 3,0 0 1,0 0 0,0 0-2,0 0-4,0 0-1,0 0-9,-35-24-3,35 24-10,0-24-9,0 24-24,10-28-17,-2 12-26,3 1-31,-3 0-61,5 0-336,-2 2-32</inkml:trace>
  <inkml:trace contextRef="#ctx0" brushRef="#br0" timeOffset="14661.0031">4762 2121 1534,'0'0'37,"9"-12"-1,-9 12 8,6-12 25,-6 12 20,0 0 21,0 0 10,4-17 3,-4 17-4,0 0-12,0 0-10,0 0-11,6-13-16,-6 13-10,0 0-7,0 0-4,0 0-5,0 0-4,0 0-4,0 0-5,4 54-2,-4-34-3,0-1-1,0 2 0,0 2-4,0 0-2,-2 4-1,2-5-1,2 2-2,-2-2-3,0-1 1,3-1-3,-6 0 5,6-2-6,-3-18 1,0 28 0,2-17-11,-2-11-4,3 19-16,-3-19-11,0 0-21,2 15-55,-2-15-25,0 0-43,0 0-40,0 0-93,22-28-121,-13 15-163,4-4-94</inkml:trace>
  <inkml:trace contextRef="#ctx0" brushRef="#br0" timeOffset="15225.0651">5260 2156 1538,'0'0'-40,"0"0"18,0 0 29,0 0 16,0 0 14,8-11 12,-8 11 10,0 0 10,0 0 13,0 0 2,0 0 5,0 0 4,0 0-5,0 0-7,0 0-11,0 0-8,0 0-7,0 0-12,0 0-2,0 0-6,0 0-6,0 0 1,0 0-5,-55 24-4,45-9-2,4-1-2,-1 1-3,0 2 1,1 0-4,4 1 1,0 2-1,2-3-1,2 3 0,0-3 1,1 0-5,4-1-2,3-3-4,0 0-2,0-2 0,4-2 11,0-4-5,1-2 0,-15-3-4,31-3-3,-14-1-5,-1-4-4,0-5-5,1-2-1,1-2-8,-6-6-3,-2-1 0,-1-3 3,-4 2 14,-1-3 7,-7 4 15,2 0 4,-9 0-3,0 4 2,0-1-5,-5 4 0,0 3-4,0 3-1,0 2 0,2 2-2,13 7-15,-24-3-17,24 3-30,0 0-31,-24 12-44,24-12-38,-2 17-65,4-8-422,-2-9-158</inkml:trace>
  <inkml:trace contextRef="#ctx0" brushRef="#br0" timeOffset="15515.6001">5833 2392 1911,'15'4'44,"-15"-4"2,0 0-2,0 0 2,18 6-2,-18-6 0,0 0-2,12 7-7,-12-7-5,0 0-6,0 0-5,0 0 0,0 0-2,10 12 0,-10-12-1,0 0-6,0 0-3,-6 25 0,6-25-4,0 0 2,0 0-2,-12 21 0,12-21 3,0 0 3,-8 10-1,8-10-1,0 0-9,0 0-9,0 0-6,0 0-14,0 0-26,0 0-39,0 0-41,0 0-40,8-58-102,0 41-286,-3-2-65</inkml:trace>
  <inkml:trace contextRef="#ctx0" brushRef="#br0" timeOffset="16125.0663">6223 2181 1433,'0'0'-36,"0"0"9,0 0 4,0 0 10,0 0 14,0 0 17,0 0 15,0 0 17,0 0 19,-23-34 10,23 34 0,0 0-3,-9-16 3,9 16-1,0 0 3,-4-15-10,4 15-3,0 0-11,0 0-8,6-24-5,-6 24-6,14-12-5,-14 12-7,16-9-2,-16 9-4,21-6-4,-21 6-5,26-2 3,-26 2-4,28 4 2,-14 0-2,1 0-2,-2 1 1,0 1 1,-1 2 4,-4 1-4,2 2 1,-10-11-3,4 21-10,-4-21 2,-8 29-2,0-16-1,0 3-1,0-5 0,-3 2-2,0 0-3,3-4 1,8-9 0,-17 17 3,11-10 3,6-7 2,-13 13 2,13-13 3,-9 9-10,9-9 2,0 0-3,0 0 0,0 0-2,0 0 0,0 0-2,28 8 3,-28-8-3,21 7 4,-8-6 1,2 5-2,-15-6 3,30 12 2,-16-7 1,-1 5 5,2-1 5,-4 1 7,-1 3 4,-2-2 5,-2 3 2,0-1 1,-6-13 2,-2 31-3,-4-16 1,-4-1-4,-2 3 1,-5-2-5,-3-1-2,0 1-6,-2-6-4,-1-1-7,-1 3-5,4-5-8,-2-3-17,1-3-15,4 0-24,17 0 3,-36-9-38,19 3-35,5-3-40,-3-7-83,5 1-364,5 0-122</inkml:trace>
  <inkml:trace contextRef="#ctx0" brushRef="#br0" timeOffset="17053.9414">6765 2225 1567,'0'0'-96,"0"0"12,0 0 12,0 0 4,0 0 11,0 0 1,0 0 11,0 0 8,0 0 4,0 0 5,0 0 5,0 0 13,0 0-3,0 0 6,0 0 16,0 0-4,0 0 2,0 0 6,0 0-6,0 0 4,0 0 8,0 0-4,20 9 4,-20-9 7,0 0 2,0 0-2,0 0 2,0 0-3,0 0 0,0 0 1,0 0-2,0 0 3,0 0-6,0 0 4,0 0-6,0 0 0,0 0 2,0 0-6,0 0-2,0 0 3,0 0-6,0 0 3,0 0 1,0 0-6,0 0-1,0 0 1,0 0-6,0 0 5,0 0-5,0 0-1,0 0 4,0 0-5,0 0-2,0 0 6,0 0 0,0 0-2,0 0 0,0 0 2,0 0 12,0 0-5,0 0 2,0 0 6,0 0-2,0 0 0,0 0 5,0 0-2,0 0-3,0 0 6,0 0-1,0 0-1,0 0 1,0 0-1,0 0 7,0 0-1,0 0 2,0 0 4,0 0 2,0 0 0,0 0 2,0 0 3,0 0 4,0 0-3,0 0-5,0 0-4,0 0 1,0 0-5,0 0 3,0 0 9,0 0 8,0 0 4,12-15 4,-12 15 4,0 0 1,0 0-1,0 0 0,0 0-2,0 0-5,0 0-10,0 0-6,0 0-5,0 0-4,0 0-4,0 0-2,-32 33-3,24-20-1,-2 0-4,1 2-3,3 3-1,-3-3-1,5 0-2,0 4 2,2-3-1,2-16-1,2 33-1,0-16 2,-2-17 0,8 26 6,1-14 4,0-2 2,1-3-2,0 2 1,-10-9-2,24 6 0,-24-6 0,27-2-1,-27 2-3,30-13 0,-17 4-1,6-6-6,-8 0-3,3-4-5,-5-2-1,-2-4-8,1 3 6,-2-3 2,-4 0 8,-2 5 0,-2 0 0,-1 1-1,0 3-4,-5-1-1,3 5 0,5 12-14,-17-24-18,9 14-27,8 10-44,-13-9-61,13 9-51,0 0-120,-14-3-198,14 3-109,0 0-139</inkml:trace>
  <inkml:trace contextRef="#ctx0" brushRef="#br0" timeOffset="17235.5713">7214 2358 2095,'3'23'133,"-3"-23"-16,0 0-9,0 0-18,0 0-10,0 0-16,0 0-19,0 0-28,0 0-31,0 0-49,0 0-58,0 0-63,0 0-99,27-18-154,-27 18-123,0 0-63</inkml:trace>
  <inkml:trace contextRef="#ctx0" brushRef="#br0" timeOffset="17860.0503">7622 2244 1503,'0'0'51,"-9"-14"-1,9 14 8,-7-13 18,7 13 12,-6-15 10,6 15 10,-6-15 7,6 15-6,0 0-8,-7-23-5,7 23-10,0 0-13,2-21-8,-2 21-10,11-13-3,-11 13-11,22-9-4,-8 4-2,0 2-6,-14 3-1,37-3-5,-18 3-6,0 3-1,-4 0-1,6 2 0,-4 0-3,0 3-1,-2 1 2,-4-1-4,2 3-11,-6 1-1,0-2-4,-7-10-2,-2 24-5,2-24-7,-16 24-1,6-10-5,-2-1-3,-1-1 3,-2-3 1,2 0 5,3 2 3,0-4 1,10-7 9,-20 13-1,20-13-1,-12 8-3,12-8-2,0 0-4,0 0-1,0 0 1,0 0 3,0 0-2,0 0 2,0 0 1,0 0-2,0 0 2,0 0-1,46 7 2,-37-1 0,5-1 5,1 2-3,-3 3 10,1 3 3,3 0 2,-2 4 6,-3 0 24,-1 2 3,-1 0-2,-2 1 3,-1 0-2,-4-1-4,0 0 1,-6 1 0,-3-2-3,-2 2-1,-3-1-3,-3-3-1,-1-2-5,-4 0 1,1-5-2,0-1-1,0-3-7,-2-3-1,4 0-9,17-2-10,-34-8-20,19 3-20,1-5-17,0-2-19,4-1-29,4-2-30,2-3-28,2 1-36,2 17-89,6-39-336,2 16-131</inkml:trace>
  <inkml:trace contextRef="#ctx0" brushRef="#br0" timeOffset="18425.665">8238 2356 1769,'12'4'-9,"-12"-4"-3,0 0 1,0 0 6,0 0 10,0 0 16,0 0 14,0 0 16,0 0 7,0 0 7,0 0 4,0 0 6,0 0 3,0 0 2,-18-41-3,18 41-3,0 0-6,-6-21-4,6 21-9,0 0-3,7-27-16,-2 17 3,-5 10-6,12-17-3,-3 7-7,-9 10-4,19-12-1,-4 5-4,-15 7-1,28-7-2,-16 5-2,-12 2 0,27 0-3,-27 0 0,30 6 0,-17-1 2,2 3-2,-3-3 1,-1 4-1,0 2 1,-11-11-3,10 19-4,-9-8-4,-1-11-7,-5 22-7,5-22-4,-15 26-2,5-15 3,3 1 3,-3 0 0,3-1-1,7-11 10,-16 13-2,16-13 6,-10 9-1,10-9-3,0 0 6,-10 10-3,10-10-2,0 0 2,0 0-2,0 0-2,0 0 1,0 0 0,0 0-2,0 0 1,0 0 2,50-2 4,-50 2 10,21 7 11,-7 0-2,-4 1 1,1 1 4,-1 0 5,1 2-1,-2 3 3,-1-2-1,-2 5 1,0-5 2,-1 4-2,-5-16-2,0 25-1,0-25-1,-7 26 0,-1-15-4,-2-1-4,-6 0-12,0-2-2,-3-3-16,-6-1-15,1-4-14,-3-2-8,-3-2-28,-1-3-42,-4 0-42,1-5-57,2-1-107,-1-1-166,1-3-25,2 0-22</inkml:trace>
  <inkml:trace contextRef="#ctx0" brushRef="#br0" timeOffset="19813.2613">3091 3064 1304,'-21'8'-82,"21"-8"11,-19 7 16,19-7 18,-15 5 19,15-5 13,-14 4 17,14-4 10,0 0 22,0 0 13,-18 2 8,18-2 0,0 0 3,0 0-6,0 0 7,-19-10-5,19 10 0,0 0-6,-6-16 1,6 16-5,0 0 1,0-22-2,0 22-10,0 0-8,9-26-2,-9 26-6,14-22-3,-4 13-4,3-1-3,5 3-3,-4-1 0,6 3-5,1 1-1,-3 1-4,-18 3 2,43 5-1,-22-2-1,0 7 3,-1-1-1,-2 5 3,-2 1 5,-6 1 0,-2 2-1,-8 1 1,0 1-3,-6 2-2,-4 2 0,-8 0-1,-3 0 2,-2 0-3,-4-2 1,-1-2 0,0-1-2,-2-4-2,3-2 1,4-1-1,-2-3 2,0-1-3,7-4 1,2-2-4,-2 0-11,18-2-4,-27-8-4,16 0-14,11 8 2,-17-16 0,17 16 3,-6-18 0,6 18-1,4-21 1,-4 21 5,17-16-1,-4 8 7,2 1 4,-15 7 5,30-2-4,-30 2 7,33 6-1,-16 0-1,-3 2 3,6 1 7,-7 1-3,3 3 4,2-2-4,-5 3 0,1-3 6,2 1-2,2 1 1,-6-4 2,6-1 0,1 2 1,-3-3-1,4-4-13,-2 2-5,4-3-7,-1-2-7,-21 0-3,40-7-4,-16 0-6,-6-3-14,4-1 6,-3-2 0,0-4-3,-4 0 1,-1-2 9,2-3 9,-5 5 12,3-5 11,-4 3 22,-1 4 10,0-3 12,-3 5 12,0 0 11,0 2 8,-6 11 3,6-18-9,-6 18-10,7-15-6,-7 15-7,0 0-7,0 0-7,0 0 2,0 0-2,0 0-4,0 0 7,-29 37-1,22-22 0,0-1-2,3 1-6,0 2 2,2 1-4,0-1 0,2-17-1,4 33 3,0-18-2,5 0 4,0-2-7,1 0 7,0-4 0,6 0 0,-2-4-3,2-1 1,-16-4-1,33-4 0,-17 1-1,2-5-2,-4-4 2,2-3-9,-2-5-6,-5-1-7,-1-4 4,-5 0-1,0 0 2,-3 3 8,-6-2 0,-1 2-4,-3-1 1,-2 4-4,-3 3 0,-2 1-3,-1 2 1,0 4 0,1 3-10,0 3-19,17 3-25,-27 3-24,27-3-36,-20 17-25,16-4-25,0 0-42,4-13-100,8 33-223,0-14-34</inkml:trace>
  <inkml:trace contextRef="#ctx0" brushRef="#br0" timeOffset="20123.516">4084 3326 1573,'16'-9'67,"-16"9"-10,0 0 5,10-8 12,-10 8 8,0 0 4,0 0-5,0 0-12,10-12-8,-10 12-9,0 0-9,0 0-5,0 0-3,0 0-2,0 0-5,24 15 0,-24-15-2,0 0-1,6 16-1,-6-16-2,0 15-1,0-15-4,0 0 0,0 0 0,-2 24 4,2-24-3,0 0-1,0 0-1,-8 13-1,8-13-1,0 0 0,0 0-6,0 0-6,0 0-9,0 0-13,0 0-14,0 0-23,0 0-24,-3-56-34,3 56-42,13-22-35,-9 12-76,3-2-355,-7 12-122</inkml:trace>
  <inkml:trace contextRef="#ctx0" brushRef="#br0" timeOffset="20509.2552">4853 3048 1688,'9'-15'24,"-9"15"1,6-15 9,-6 15 23,4-14 28,-4 14 24,0 0 20,6-17 1,-6 17 2,0 0-6,5-15-15,-5 15-11,0 0-12,0 0-12,0 0-10,7-13-12,-7 13-4,0 0-6,0 0 2,0 0-8,0 0 2,4 43 2,-6-22-7,2 0-1,0 2-1,0 6-8,0 0 0,0 1-6,0 0-1,0-1 1,-2-1-2,4 1 0,-2-4-1,0-2 0,0-3-3,0 1-1,0-3-14,2-3-23,-2-15-9,2 27-21,-2-27-23,0 17-36,0-17-56,6 9-43,-6-9-33,0 0-32,0 0-87,32-23-96,-20 10-67,1-6-32</inkml:trace>
  <inkml:trace contextRef="#ctx0" brushRef="#br0" timeOffset="20883.1705">5235 3084 1536,'12'-9'41,"-12"9"-3,0 0 10,11-12 23,-11 12 25,0 0 16,0 0 6,6-11-1,-6 11-6,0 0-7,0 0-9,0 0-7,0 0-7,0 0-5,0 0-1,0 0-6,0 0-7,-33 38-6,28-25-4,-2 1-8,1 3-2,2 0-6,2 2-3,0-1-4,0 2-3,2-1 0,2 0-1,2-2-2,0 0-2,2 0-1,3-1-3,0-3 2,1-4 6,1 1-2,-1-3-4,-10-7 2,26 7-6,-26-7-1,23-4-6,-23 4-3,24-16-1,-10 3-4,-3-4-8,0-4-7,-3-4-9,0-1-6,-2-3 8,-2 1 5,1 1 6,-5-1 6,-2 6-2,-1-1 1,-5 2 0,0 4 1,-8 2-6,2 6-13,-2 0-5,1 4-15,-3 3-28,18 2-40,-27 7-40,14 2-47,3 0-48,2 2-134,8-11-117,-9 26-52,9-13-52</inkml:trace>
  <inkml:trace contextRef="#ctx0" brushRef="#br0" timeOffset="21225.6866">5821 3315 1683,'0'0'82,"15"11"-3,-15-11 2,0 0 2,0 0 4,0 0-5,10 8-7,-10-8-12,0 0-5,0 0-9,0 0-5,9 11-4,-9-11-3,0 0-1,7 14-5,-7-14-3,0 0 0,2 19-4,-2-19-1,0 0-6,-5 22-3,5-22-3,-8 13-5,8-13 3,0 0 0,-11 14 1,11-14 0,0 0-1,-13 6 0,13-6-6,0 0-7,0 0-5,0 0-1,0 0-3,-14-28-6,14 28-12,0 0-9,10-33-29,-10 33-21,13-25-28,-6 12-36,1 2-56,0 0-113,3-2-266,-3 2-88</inkml:trace>
  <inkml:trace contextRef="#ctx0" brushRef="#br0" timeOffset="21787.8073">6144 3113 1714,'0'0'64,"-3"-14"-7,3 14 4,0 0 1,-6-20 5,6 20 2,0 0 4,4-24-11,-4 24-5,12-18-8,-1 8-4,2 1-6,-1 3-4,6-2-4,-2 3-2,3 0-3,-1 2 0,-18 3-3,34 1-2,-18 6 3,-1-2 3,-3 3 0,0 3 6,-4 1-5,-2 3-3,-4-1-10,-2 4-1,-2 1-7,-4-2-4,-2 4-9,-4-1-8,2 1-1,-1-4 2,1 0 0,0-4 3,0 1 3,0-5 1,10-9 2,-14 16 1,14-16-2,-13 9-2,13-9-2,0 0 1,0 0-1,0 0 0,0 0-2,0 0-1,0 0 0,0 0 3,0 0-3,0 0 2,0 0-1,0 0 2,48-21 3,-48 21 10,28 5 3,-13 2 5,0-2 3,-1 4 6,2 0 2,-4 4 0,-2-2 6,1 2 4,-2 0 2,-1 3 4,-3-4-3,-5 5-3,0-17 5,-7 29-5,-1-15 3,-3 0-5,-2-3-3,-1 2 0,-4-2-4,2-3-3,-4-1 1,1-2-2,1-3-3,-4-2-7,22 0-7,-38-6-7,18-1-11,1-2-21,3-2-23,2-4-19,-2 2-26,8-2-33,2-1-32,3-1-28,3 17-62,5-34-117,5 14-226,1 2-102</inkml:trace>
  <inkml:trace contextRef="#ctx0" brushRef="#br0" timeOffset="22159.4208">6700 3123 1575,'0'0'3,"0"0"8,17-9 5,-17 9 15,0 0 26,0 0 22,6-11 13,-6 11 3,0 0 3,0 0 3,0 0-9,0 0-6,0 0-11,0 0 1,0 0 7,0 0-3,0 0-7,-47 35-3,39-20-10,0 3-4,0 4-9,-1 1 0,4-1-5,1 2-3,2-4-3,2 3-1,2-2-7,2-2-1,3 3 2,2-2-4,-1-2-3,2-6-6,1 1 7,4-4-4,-2-3 1,-13-6-9,25 3 3,-25-3 3,27-7-10,-13-1 0,-2-3-4,1-6-12,-1-3-3,-3-5-6,-3-1-2,-1-3 2,-2 1 3,-3-1-2,0 2 4,-1 3-3,-6-2-2,3 6 0,-4 3-13,1 1-19,-1 3-21,-1 4-20,9 9-27,-16-8-31,16 8-42,0 0-62,-22 4-147,22-4-245,0 0-141</inkml:trace>
  <inkml:trace contextRef="#ctx0" brushRef="#br0" timeOffset="22464.1385">7111 3355 1921,'0'0'78,"0"0"-6,23 0 3,-23 0 9,0 0 5,0 0-1,0 0-7,17 0-9,-17 0-11,0 0-9,0 0-5,0 0-6,12 9-3,-12-9-1,0 0-5,5 17-12,-5-17-7,0 0-4,-7 25-7,7-25-8,-6 17 0,6-17-3,-8 16 3,8-16-5,-8 13-1,8-13-1,0 0-4,-14 7-10,14-7-14,0 0-12,0 0-10,0 0-9,0 0-15,0 0-29,-4-37-28,4 37-15,11-31-32,-4 14-73,1-2-286,2 2-51</inkml:trace>
  <inkml:trace contextRef="#ctx0" brushRef="#br0" timeOffset="23137.5521">7689 3200 1519,'0'0'-5,"0"0"7,0 0-3,0 0 5,0 0 8,0 0 28,0 0 15,-17-38 10,17 38 4,0 0-1,-12-17 2,12 17-1,-7-13-5,7 13-8,0 0-8,-3-23-4,3 23-7,12-17-3,-4 7-5,2 0-7,3 2 0,-13 8-5,28-9-2,-12 2-1,2 5-4,1 0-1,-19 2 4,36 2-7,-18 2 1,0 1 1,1 2 3,-3 0 1,0 3-1,-2-1 4,0 2-2,-2 0 2,-4 4 0,-4-2 1,0 0-3,-4-13-8,-4 24-6,4-24-7,-14 27 2,4-15 2,0 0 2,0-4-3,-4 0-1,14-8-2,-18 14 0,10-11 2,8-3-1,0 0-3,-19 7-1,19-7-2,0 0-2,0 0 1,0 0 1,0 0 3,0 0-3,0 0 1,0 0-2,0 0 3,45 1 2,-45-1-2,28 10 3,-12-5 5,-2 5 4,4 0 7,-2 1 3,-1 2 0,-2 2 7,0-1 5,-5 1 5,-2 0 1,-3 0 0,-3 2 2,0-17-1,-9 33-2,-3-15-1,-6-2-4,-3 0-2,-7-2 0,6 1-3,-4-5-3,2 0 0,1-4-1,1 2-1,2-7-9,1 1-8,19-2-18,-32-3-23,20-3-25,-1-5-28,13 11-36,-11-20-28,11 5-43,0 15-94,4-36-279,3 13-79</inkml:trace>
  <inkml:trace contextRef="#ctx0" brushRef="#br0" timeOffset="23595.9112">8289 3084 1547,'0'0'73,"26"-2"6,-12 0-7,-14 2 16,18-3 24,-18 3 27,20-5 10,-20 5 8,19-5-15,-19 5-6,14-4-2,-14 4-15,0 0-12,20-6-14,-20 6-9,0 0-9,0 0-12,16-2-11,-16 2-8,0 0-3,0 0 0,-4 29-7,4-29-4,-14 33 0,3-15 4,-3 3-10,3 1-2,-2 0-1,2 1-4,0 0-3,3 0-3,0 0 1,0 0-6,4-3-1,-3 0-4,6-3-5,-1-2-4,2-15-2,3 29-7,6-15-4,-3-2 1,2-2 3,2 0-6,3-4 2,2 1-4,-2-1 5,-13-6-5,26 3 2,-26-3 7,26-1-7,-11-4-1,-15 5 3,26-13 1,-16 5 0,1-1 2,-2 0 1,-1-3 9,-8 12 3,10-19 10,-10 19 2,12-13 4,-12 13-1,8-14-5,-8 14-2,6-9-5,-6 9 3,0 0-3,0 0 1,0 0-1,0 0 8,0 0-9,0 0 3,2 51-16,-2-32-37,-4 4-54,2 6-62,0 7-60,-6 2-106,-6 3-163,0 5 37,-6-2-74,-8 16-38</inkml:trace>
  <inkml:trace contextRef="#ctx0" brushRef="#br0" timeOffset="24099.4572">6935 4113 1536,'0'0'59,"8"-13"6,-8 13 12,0 0 12,0 0 19,0 0 23,10-12 7,-10 12-2,0 0-8,0 0-15,0 0-8,0 0-14,0 0-6,0 0-12,0 0-4,0 0-5,18 29-6,-18-29-6,2 32-1,0-13-9,0 5-28,-2 2-36,0 2-53,0 1-66,2 2-51,-4-3-55,0 2-118,-2-1-115,0-2-120,2-1-98</inkml:trace>
  <inkml:trace contextRef="#ctx0" brushRef="#br0" timeOffset="24316.0027">6945 4761 1816,'-8'11'79,"8"-11"0,0 0 10,-9 11 24,9-11 16,0 0 13,0 0-7,-5 14-19,5-14-11,0 0-4,0 0-22,0 0-1,0 0-15,2 21-30,-2-21-45,0 0-54,3 20-62,-3-20-52,7 24-51,-7-9-99,0 0-127,0 2-140,0-17-95</inkml:trace>
  <inkml:trace contextRef="#ctx0" brushRef="#br0" timeOffset="24511.2936">6870 5228 1774,'-3'14'92,"3"-14"-6,0 0 4,0 0 17,-7 17 17,7-17 8,0 0 4,0 0-12,0 16-17,0-16-9,0 0-13,0 27-2,4-12-8,-4 4-24,0 0-41,0 4-47,-4 3-71,1 6-74,-2 2-90,-3 0-152,0 2-46,-3-2-102,0-1-73</inkml:trace>
  <inkml:trace contextRef="#ctx0" brushRef="#br0" timeOffset="25915.7358">3178 6234 1458,'0'0'-40,"0"0"6,0 0 3,0 0 2,0 0 8,0 0 4,0 0 13,0 0 15,0 0 16,0 0 16,0 0 6,0 0 4,0 0-4,0 0 4,-48-6 6,48 6 6,-22-4 8,22 4 2,-23-4 5,23 4 7,-23-9 2,12 5-3,-1-3 1,12 7-8,-20-14-7,10 4-8,10 10-8,-11-19-6,11 19-7,-2-22-6,2 22-3,4-22-7,-4 22-4,15-21-4,-5 11-2,4 5-3,-2-1-1,-12 6-3,26-4-2,-26 4-1,29 3 1,-14 2 0,0 4-1,-5 2 2,0 2 0,-3 2 0,-2 2 0,-7 2 1,-5 4-6,-4 8 3,-7-5-14,-4 3-2,-4-1-1,-4 3-8,-3-5 0,-1-2-3,3-6 1,1 0-4,-2-6-4,7 1-5,-1-6-10,1-3-17,4-2-3,2-4-2,-1-5-3,5-2-5,5-2-4,4-2 6,6 13 8,-5-30 7,10 12 3,-5 18 6,13-28 7,-3 16 22,2 0 18,6 3 19,-1 4 12,-1-1-1,4 6 3,-20 0-2,38 6 3,-21-1 3,2 9 0,0-1-2,0 4-3,0-2-4,0 5-3,-2-4-2,2 0 2,0-2-2,0 1-2,3-6-15,-1-1-19,2-5-25,-2-1-32,7-4-13,-1-4-19,1-3-4,0-4-3,1-5-1,-4-2-1,0-4-4,1-2 3,0-4 9,-6 1 24,-1 0 17,-1 1 21,-4 0 29,-3 6 22,2 3 30,-5 0 26,-1 4 16,-1 0 8,0 1-8,-6 14-8,2-17-6,-2 17 2,0 0 7,0 0 5,0 0 3,0 0-2,-29-2 1,29 2 3,-18 25-5,10-6-3,-2 5-2,1 0 1,0 0-9,5 5-6,0-1-8,4 1-3,4-2-4,3 0 6,2-1-4,3-3-2,5 2-2,0-7-6,4-3-3,-1-4-7,2-5-3,0-3-6,-1-3-3,-21 0-10,40-11-5,-18 0-9,-6-5-7,1-3-14,-2-7-12,-4-3-7,-3-2 3,-4 1 4,-2 2 13,-2-2 16,-4 1 8,-2 5 6,-5 2 0,-4 0-3,-2 3-2,-1 5 0,-4-1-3,-1 8 3,4 1-14,-2 5-24,21 1-28,-34 4-40,24 1-36,10-5-31,-14 20-42,12-9-103,6 2-319,-4-13-136</inkml:trace>
  <inkml:trace contextRef="#ctx0" brushRef="#br0" timeOffset="26199.9453">4150 6261 1751,'21'0'92,"-21"0"5,0 0-7,22 2-1,-22-2 2,0 0 8,0 0-5,16 0-8,-16 0-9,0 0-12,0 0-8,0 0-8,0 0-4,0 0-5,7 12 0,-7-12-5,0 0-6,0 0-4,0 0-1,-13 31 1,13-31-9,-8 11 2,8-11-2,0 0 2,0 0-4,-11 12-12,11-12-9,0 0-3,0 0-3,0 0-9,0 0 1,0 0-12,0 0-18,0 0-20,0 0-25,9-58-19,-9 58-26,8-18-23,-4 8-35,-4 10-93,4-15-337,0 7-127</inkml:trace>
  <inkml:trace contextRef="#ctx0" brushRef="#br0" timeOffset="26510.9765">4825 6007 1823,'9'-8'119,"-9"8"-12,11-15-7,-11 15 11,10-16 15,-10 16 12,7-10 4,-7 10-6,7-11-8,-7 11-12,0 0-15,0 0-12,0 0-12,0 0 2,0 0-1,0 0-5,0 0-9,3 50-5,-7-23 5,0-1-7,0 6-4,-1 2-5,-1 2-5,2 3-1,0-2-5,2 1-25,-3-2-30,5-3-35,0-5-37,-2 1-43,2-8-40,2 1-43,-2-3-24,5-5-24,-3-3-66,2-4-102,-4-7-23,0 0-96,0 0-52</inkml:trace>
  <inkml:trace contextRef="#ctx0" brushRef="#br0" timeOffset="26861.1952">5177 6147 1557,'10'-15'40,"0"4"7,-4 0 10,-6 11 25,10-18 27,-10 18 21,6-13 23,-6 13-3,0 0-1,9-12-6,-9 12-13,0 0-16,0 0-6,0 0-16,0 0-8,0 0-5,0 0-9,-19 50-6,13-29 8,0 2-3,-1-2-8,2 4-1,0 0-6,4-1-5,1-2-4,1-2-2,4 1-12,3-2-4,-2-2-6,2-2-8,2-6 1,1 4-6,0-8-4,-11-5 2,22 4-8,-22-4-3,27-7-6,-27 7-3,20-20-7,-9 7-6,0-6-8,-3-4-5,-1-4-3,-5 1-1,2-1 11,-4 1 4,-2-1 10,0 2 5,-4 1 1,3 4-4,-1 2-2,-2 3-13,-3 2-21,-2 4-23,11 9-30,-17-9-35,17 9-44,-17 1-37,17-1-80,-14 13-138,10-5-238,-2 4-172</inkml:trace>
  <inkml:trace contextRef="#ctx0" brushRef="#br0" timeOffset="27185.5436">5658 6285 1894,'0'0'108,"0"0"2,0 0-5,0 0 3,0 0 6,10-15-2,-10 15-13,0 0-7,0 0-11,0 0-10,0 0-8,0 0-8,0 0-4,0 0-5,0 0-4,24 13-6,-24-13-1,6 12-3,-6-12-3,0 0-5,4 16-6,-4-16-3,0 0-8,0 0 4,0 0-4,-10 27-4,10-27-1,0 0-8,0 0-10,-12 6-2,12-6-3,0 0-7,0 0-8,0 0-6,0 0-10,0 0-14,2-52-23,-2 52-27,12-24-38,-4 9-33,1 1-43,0-1-76,1-1-103,-1 1-133,3 0-46</inkml:trace>
  <inkml:trace contextRef="#ctx0" brushRef="#br0" timeOffset="27757.4514">6092 5982 1445,'0'0'94,"0"0"-5,-4-27-12,4 27-2,0 0 0,0 0 9,-14-19 17,14 19 14,-8-13 3,8 13 1,-6-13-15,6 13-13,-2-19-11,2 19-8,6-21-8,-6 21-5,14-23-9,-8 13-7,4-2-5,3 5-3,2-2-4,0 3-6,-1-1-4,-14 7-3,32-4-1,-17 1 0,-15 3-6,30 7 1,-14-2 3,-2 3-4,0-1 1,-2 5 3,-2 0-4,-2 1 3,-5 2-8,0 0-8,-3 2-5,0-17-4,-8 32-10,-3-11-5,0-3-2,-2-1 0,1-6 5,1 2 0,-1-4 6,1 2 2,1-4 2,10-7 5,-20 8 4,20-8 3,-12 6-7,12-6 1,0 0-1,0 0-1,0 0 0,0 0 3,0 0-3,0 0 1,0 0 0,0 0-1,44-24 3,-44 24 2,28 3-3,-12 1 0,-1 3 3,3-1-1,-4 3 7,-1 0 4,0 3 2,-2 0 9,-5 3 4,-2 0-2,-2 2-2,-2-17-1,-8 33-1,-1-16-2,-2-2 0,-1 2-2,-1-5 1,-3-1-2,-2-4-3,2 2 0,-2-7-3,1 3-7,17-5-6,-36-3-10,18 1-12,0-5-16,-1-1-21,5-3-37,1 0-40,-2-2-38,3-5-24,2 1-54,4 0-89,4-2-226,0 2-77</inkml:trace>
  <inkml:trace contextRef="#ctx0" brushRef="#br0" timeOffset="28161.7352">6694 5854 1493,'0'0'13,"17"-7"6,-17 7 7,0 0 23,8-10 22,-8 10 24,0 0 18,0 0 3,0 0-5,0 0-7,6-13-10,-6 13-3,0 0 1,0 0 8,0 0 1,0 0 7,-25 36-7,17-21-3,-3 5-3,0 1-1,3 1-7,0 6 5,0-4-11,5 0-1,0 1-15,3-2 3,3 4-8,0-3-2,3 0-26,0-2-3,4-1-2,0-3-2,4-3-12,-2-4-7,1-3-11,2-3-8,-15-5-6,27 0-6,-27 0-9,32-13-11,-17 2-13,0-7-4,-4-3-9,-1-1-4,-5-3 7,0-2 7,-5-2 12,0 3 11,-5 0 11,-2 0 5,-4 1 3,-2 4 0,-4 3 2,3 1-11,-6 3-19,2 2-29,0 5-44,4 2-53,-1 2-55,5 2-166,10 1-84,0 0-79,-32 5-58</inkml:trace>
  <inkml:trace contextRef="#ctx0" brushRef="#br0" timeOffset="29093.3021">7177 6096 1385,'0'0'-86,"0"0"17,0 0 10,0 0 9,0 0 14,0 0 5,0 0 13,0 0 10,0 0 4,0 0 6,0 0 13,0 0 6,0 0 5,0 0 13,0 0 3,0 0 5,0 0 2,0 0 4,0 0 1,0 0 6,16 8-1,-16-8 4,0 0 7,0 0 2,0 0-4,0 0 2,0 0-4,0 0-3,0 0-4,0 0 1,0 0-3,0 0-5,0 0 1,0 0-2,0 0-3,0 0-5,0 0-2,0 0-4,0 0-4,0 0 0,0 0-1,0 0-3,0 0-1,0 0-6,0 0 0,0 0-3,13-15-3,-13 15 0,0 0-3,0 0-2,19 0 0,-19 0-3,0 0 0,17 7 0,-17-7 0,0 0-3,15 12 5,-15-12 1,7 9 2,-7-9 0,0 0 1,4 15-1,-4-15 1,0 0 0,0 0-2,0 0 1,0 0-1,-14 22 0,14-22-1,0 0-1,0 0 1,0 0-1,0 0-1,-22-2-3,22 2 6,0 0 0,0 0-3,0 0 1,-14-24-3,14 24-1,0 0-1,0 0-3,0 0 2,3-20-2,-3 20-2,0 0 1,0 0-8,0 0-19,0 0-24,18-13-36,-18 13-47,0 0-37,0 0-50,0 0-109,23-3-132,-23 3-77,0 0-42</inkml:trace>
  <inkml:trace contextRef="#ctx0" brushRef="#br0" timeOffset="29469.9572">8002 5870 1335,'0'0'-77,"0"0"11,0 0 15,0 0-1,16-10 8,-16 10-2,0 0 6,12-18-6,-12 18 0,8-13-6,-2 4-7,-6 9-13,16-19-22,-5 7-107,0 2 68</inkml:trace>
  <inkml:trace contextRef="#ctx0" brushRef="#br0" timeOffset="29845.383">8189 5687 572,'19'-16'30,"-7"6"7,1-1 15,-4 4 5,-9 7 14,17-11 11,-17 11 16,10-10 13,-10 10 13,11-7 8,-11 7 4,0 0 7,0 0 3,13-12 1,-13 12-11,0 0-12,0 0-13,0 0-9,0 0-7,0 0 1,0 0 0,0 0-8,0 0 13,-53 25-11,35-10 3,-2 8 5,-4 2-8,-3 5 1,1 4-5,1 3-5,2 0-7,2 2 4,3-2-6,2 4-9,5-7 0,4 0-6,3-5-5,4-1-7,2 0-19,2-2-3,6-1 0,0-3-5,2-3-5,4-2-2,-2-3-5,0-4-8,4-3-7,-1-3-5,-2-1-5,-15-3-4,33-5-7,-18-1-13,0-3 1,-2-2-1,-3-4 2,-2-1 0,-1 1 2,-2 0 6,-3-2 3,-4 1 6,0 3 1,-4-3 5,-4 6-2,2-2 2,-2 2-2,-1 3-7,0 1-13,-1 0-21,1 1-31,11 5-38,-17-2-40,17 2-33,0 0-29,-15 0-64,15 0-121,0 0-243,0 0-156</inkml:trace>
  <inkml:trace contextRef="#ctx0" brushRef="#br0" timeOffset="30433.7513">8755 5729 1810,'0'0'-39,"0"0"5,0 0 17,0 0 23,0 0 23,0 0 26,-18-29 18,18 29 15,0 0 4,-14-9-1,14 9 4,0 0 0,-12-8-2,12 8 3,0 0-2,0 0-6,0 0-9,-10-17-7,10 17-8,0 0-13,0 0-3,14-29-4,-6 18-6,2 0-2,5-4-5,3 4-5,-2 0 0,2 0-6,2 1-4,1 2-4,-2 4 2,2 1-3,-1 3-1,-2 0-1,2 5-2,-4 2 1,3 1-1,1 4-2,-6 2 4,-1 1 0,-4-1-8,-1 3-2,-2-2-3,-5 2-9,-1 0-6,0-17-4,-11 34-8,3-17-6,-5 1-2,-2-3-1,5-3 2,-4-2 2,4 0 2,-3-2-11,13-8-11,-19 9-4,19-9-1,-15 2 6,15-2-1,0 0 1,0 0 7,0 0 4,0 0 2,0 0 4,0 0 4,0 0 1,0 0 3,0 0 4,0 0 12,58 0 9,-39 7 12,-5 3 4,4 2 8,-4 1 9,1 2 8,-2 5 12,-6-3 5,1 0 0,-5 1 8,-4 1 4,-3 1-2,-7-2-3,-4 4-5,-4-1-3,-7-1-1,-1-5-4,-5 2-2,2-5-5,-1 0-5,3-7-1,-2 2-6,3-5-14,-3-2-25,0-2-31,6-6-57,-3 0-66,5-5-67,-4-4-156,3-2-102,6 2-132,2-4-121</inkml:trace>
  <inkml:trace contextRef="#ctx0" brushRef="#br0" timeOffset="65845.0528">9620 1141 469,'0'0'21,"0"0"-5,0 0-4,0 0-10,0 0-2,0 0 6,0 0-4,0 0 1,0 0 0,0 0 4,0 0 1,0 0-3,0 0 3,0 0 0,0 0 0,0 0 2,0 0 5,0 0 3,0 0 2,0 0 3,0 0-4,0 0 6,0 0-6,0 0 6,0 0 0,0 0-2,0 0-2,0 0 0,0 0 0,0 0 3,0 0-1,-30-22 9,30 22 7,0 0 9,0 0 8,0 0 1,0 0 0,0 0-1,0 0 0,0 0 2,0 0 1,0 0 0,0 0-1,0 0-2,0 0-7,0 0-1,0 0-5,0 0-2,0 0 4,0 0 1,24-14 0,-24 14-2,20-3 0,-20 3-2,29 0-5,-15 0-1,-14 0-6,41 0-2,-21 3-3,0-3-1,1 5-4,0-3 2,1 5-4,-5-2-1,2 1-2,2 3-1,-6 0 2,-1 3-6,-3 3 1,3 1 1,-8 2-1,1-1 0,-4 3-1,-1 1 0,0 1-3,-4 3 1,0 3 0,-3-2 0,-2 4-3,-2 3 3,-2-1-2,0 2 0,-3-1-1,1 1-1,-4 8 4,0-2 1,3-1-3,-6 4 2,3 1 1,-2 0 2,0 3-1,-2 14 1,-6 0-2,9 2 2,-7-1-1,8-6-1,5-7 0,-6 21 0,6-16-1,4-4-3,2 1 4,1-7 0,5-1-2,3 3 2,5 2-2,0 0-5,4-3 2,4 1 6,2-4 0,4-2-1,1-4 1,4-1-1,5-2 0,-2-5 1,3-1-3,2-3 1,-4-5-2,-1 0 2,-3-2-4,4-1-2,-6-2 2,-3-1 0,0-2-1,-4-1-2,0-1 1,-3-3 1,-1 1-5,-1 0-2,-1 0-5,-12-7 5,16 8-4,-16-8-3,12 9 1,-12-9 3,12 9-1,-12-9 2,0 0 0,6 15 1,-6-15-1,0 0 1,-4 21 2,4-21 1,-12 20-1,12-20-3,-12 20 2,4-6 3,-2-1-2,-3 4 1,-1 4 0,2-1 0,-7 8-1,2 2 2,-1 1 2,-1 11-1,-7 15-14,5-6 0,-1 13 1,6-9 6,-2 13-1,10-7 1,-5 15 5,9-10 2,1 13 0,6-11 6,3 13 1,7-4-3,-1 1 3,4 4 0,5 7 7,-3 0 3,4 2 2,3 6-4,0 6-1,-4 1 0,1-2-2,0 4 1,-4-6 1,2-4-2,-9-4-1,5-5 3,-6-6-4,-3-7 3,-4-15-2,-5-7 1,-3-12-2,-4 0-5,-4 0-9,-5-9-13,-5-5-12,-4-4-18,-5-4-14,-1-2-21,-5-9-27,0-2-27,-1-5-36,-7-5-52,-3-8-454,-21-8-172</inkml:trace>
  <inkml:trace contextRef="#ctx0" brushRef="#br0" timeOffset="76792.4725">11321 2956 561,'0'0'168,"0"0"-61,0 0-63,-18 7-11,18-7-14,0 0 4,-22 0 6,22 0 15,0 0-3,0 0 6,-27-12 1,27 12 7,-13-10 4,13 10 0,-12-13-2,12 13 0,-9-17-1,3 6-2,6 11-6,-5-24-7,5 24 0,5-30-2,-3 14-7,2-1 0,3 0-3,1-2 0,1 1-4,5 0-4,0 1-2,-2 4-1,5-3-5,-4 3 0,8 2-4,-8 3 0,8 3 0,-5-2-2,3 4 3,0 1-2,-19 2 1,36 5-1,-16-3-5,-5 7 2,1 0-4,-2 4 2,-3 0 0,-2 1 1,0 3-6,-7 2 2,0-2-2,-4 4-5,-2 0 1,-3 0-4,-2 0 3,-1-2 1,4-3 1,-3-1 2,2-2 0,-1-2 4,-2 1 3,10-12 0,-9 12 1,9-12-2,0 0 2,-11 10-3,11-10-2,0 0 1,0 0-4,0 0 0,0 0 2,0 0-2,0 0 1,0 0 0,0 0-1,0 0 3,56-12 4,-56 12 4,27 9-3,-13-2 4,4 7 3,0-1-3,-3 2 1,4 3-1,-6 2 2,1-1 3,-3 2 0,-3 2 3,-3-1 0,-3-3 2,-2 1 0,-4-1-2,-1 0-1,-3-2-1,-6 1-1,0-4 4,-4 1-8,-2-6-4,-2-2 3,-3-3-4,2-2 1,1-2-1,-7-2 1,3-4-3,0-1 3,1-3-4,3-2-5,2-1-13,-1 1-15,5-6-19,-1 1-30,6-1-29,1 1-45,4 3-73,2-3-335,4 17-63</inkml:trace>
  <inkml:trace contextRef="#ctx0" brushRef="#br0" timeOffset="77556.7216">12252 2964 1528,'0'0'-11,"0"0"-2,-38-23 10,38 23-7,-21-7-1,8 3 8,13 4 9,-27-11 7,11 5 14,0 0 4,0-1 7,1 0 7,1-1 0,-1 1 3,1 0-3,14 7 1,-24-17 2,14 7 3,1-2-3,-1 3 7,10 9 2,-15-23-5,9 12 18,6 11 0,-6-22-8,6 22-7,2-24-8,-2 24-6,11-24-5,-4 10-4,4 4-4,0-1-6,3 4-2,0-3-4,3 3-2,1 3 0,0-1-6,4 2-1,-4 1-1,5 4-1,-3 1 0,-2 2 0,7 2 3,-8 3 2,4-1 0,-6 3 1,1 3 2,-2 2 2,-7-2 1,2 4-1,-6 1 4,-3-2-2,-1 7-3,-6 0 3,-2 3 0,-9 3-1,1-3-2,-6 5 0,-4-2-2,-2-3 0,3 0-2,-5-1 1,6-6 0,0 1-1,-1-3-2,2-3 1,1-3-5,3 2 3,4-4 5,0-4 1,3 3 7,-1-5 0,3 1-3,11-6-1,-21 4 1,21-4-6,0 0 1,-27-4-4,27 4 0,-11-11-5,11 11-4,-6-17-2,6 17-1,0 0 1,4-29 2,-4 29 2,9-19-5,-9 19-3,16-16-1,-5 8 1,-11 8-4,21-7 2,-9 5 0,-12 2-2,30 7 0,-16 0 4,4 5 0,0 0 1,0 3-1,-1 2 8,0 1 0,0-1-1,-1 2 2,4 2 2,-4-2-2,2-2 2,-1 1 1,2-1 2,-2-4 0,4 2 10,-3-1 1,6-3 4,-3-2 1,1 1-1,1-3 2,-3-3 0,0 1 0,1-2-5,-2-1 0,0-2 0,-2 3-4,-17-3-6,30 0-30,-30 0-47,25-3-64,-25 3-85,22-4-162,-16 3-157,-6 1-142,0 0-172</inkml:trace>
  <inkml:trace contextRef="#ctx0" brushRef="#br0" timeOffset="94263.0318">13371 2920 528,'0'0'90,"0"0"-30,0 0-17,0 0-14,0 0 6,0 0-11,0 0 5,0 0-10,0 0 3,-29-6 11,29 6 5,0 0-2,0 0 11,0 0 0,0 0 2,0 0 9,0 0-5,0 0 1,0 0-3,0 0-1,-14-7-5,14 7 1,0 0 2,0 0-1,0 0 0,0 0 1,0 0-2,0 0-3,0 0 2,0 0-1,0 0-6,0 0-2,0 0 3,0 0 1,0 0 2,0 0-5,0 0 1,0 0 4,0 0 2,0 0 0,0 0 2,0 0-1,0 0 0,0 0 0,72 2-1,-51-2 1,0 0-1,2 0 0,0 0-6,3-2-2,2 2-4,-5-2-1,0 2-4,-1 0-3,-2 0-2,0 0-2,-20 0-2,29 0-4,-29 0-1,25 0-2,-25 0 1,20 2-4,-20-2-1,17 0-1,-17 0-1,0 0 3,19 0-8,-19 0 3,0 0-14,0 0-12,0 0-15,0 0-18,0 0-18,0 0-30,18 0-39,-18 0-37,0 0-36,0 0-82,0 0-316,0 0-112</inkml:trace>
  <inkml:trace contextRef="#ctx0" brushRef="#br0" timeOffset="94526.3805">13224 3229 1692,'-14'8'18,"2"-3"-3,12-5-7,-14 6 4,14-6-4,0 0 10,0 0 10,-15 8 9,15-8 6,0 0 7,0 0 3,0 0-3,0 0 5,0 0-5,0 0-1,49 3-6,-26-3-3,8 3-3,5-2-5,1 2-1,8-3-16,-3 1-29,-1 3-35,0 0-45,-5-2-55,-6-1-71,0-1-412,-8 0-130</inkml:trace>
  <inkml:trace contextRef="#ctx0" brushRef="#br0" timeOffset="100421.2056">14849 3052 1575,'0'0'-102,"0"0"5,0 0 11,0 0 13,0 0 15,0 0 10,0 0 7,0 0 12,0 0 1,0 0 4,0 0 3,0 0 4,0 0 1,0 0 5,0 0 0,0 0 4,0 0 3,0 0 6,0 0-6,0 0 2,0 0 1,0 0-2,0 0 3,0 0 3,0 0 1,0 0 4,0 0 4,0 0-2,0 0 4,0 0 2,0 0 2,0 0-4,0 0 2,0 0-1,0 0 8,0 0-7,0 0 4,0 0 6,0 0-1,0 0-3,0 0 0,0 0 7,0 0 5,0 0-8,0 0 1,0 0-3,0 0 3,0 0-6,0 0 3,0 0-3,0 0 2,0 0-7,0 0 2,0 0-2,0 0-4,0 0 0,-18 23-4,18-23 2,0 0 4,0 0-10,0 0 7,0 0-3,0 0 0,0 0 0,0 0-6,0 0 2,0 0 3,0 0-1,0 0 3,0 0-1,0 0-1,0 0 1,0 0 0,0 0 7,0 0-3,0 0-1,0 0-1,0 0-4,0 0 2,-12 7 0,12-7 0,0 0-2,0 0 3,0 0-1,0 0 2,0 0-5,0 0 2,0 0-1,0 0 2,0 0 1,0 0 2,0 0-8,0 0 4,0 0 0,0 0 0,0 0-1,0 0 1,0 0 0,0 0 0,0 0 1,0 0 0,0 0-1,0 0 0,0 0-2,0 0-3,0 0 5,0 0-3,0 0 2,0 0-1,0 0 2,0 0-2,0 0-2,0 0 2,0 0-1,0 0-2,0 0 3,0 0-1,0 0-3,0 0 3,0 0-1,0 0 1,0 0-1,0 0 0,0 0 4,0 0 4,0 0-2,0 0-2,0 0 0,0 0-2,0 0 0,0 0-1,0 0-1,0 0 0,0 0-2,0 0 3,0 0-2,0 0 0,0 0 2,0 0-4,0 0 0,0 0 1,0 0 0,0 0-3,0 0 4,0 0-1,0 0-2,0 0 2,0 0-2,0 0-1,0 0 5,0 0-4,0 0 5,0 0 2,0 0-5,0 0-5,0 0 6,0 0 0,0 0-1,0 0 2,0 0-1,0 0 1,0 0-2,0 0 0,0 0 2,0 0-1,0 0-3,0 0 4,0 0 4,0 0-6,0 0 2,0 0-6,0 0 4,0 0 1,0 0-2,0 0 0,0 0 0,0 0 2,0 0-2,0 0-2,0 0-2,0 0-4,0 0 5,0 0-5,0 0 0,0 0-3,0 0 1,0 0-5,0 0-5,0 0-14,0 0-13,0 0-16,0 0-27,0 0-27,0 0-44,0 0-116,0 0-131,0 0 82</inkml:trace>
  <inkml:trace contextRef="#ctx0" brushRef="#br0" timeOffset="102694.9054">14918 3025 1045,'0'0'-36,"0"0"7,0 0 4,0 0 3,0 0 7,0 0 7,0 0 6,0 0 7,0 0 10,0 0 12,0 0-2,0 0 2,0 0 1,0 0-7,0 0 10,0 0 7,-9 12-5,9-12 6,0 0 2,0 0-1,0 0-4,0 0 4,0 0-3,0 0-7,0 0 11,0 0-1,0 0-2,0 0-3,-14 7 3,14-7-4,0 0-1,0 0 5,0 0 6,0 0 2,0 0 1,-22 2-2,22-2 1,0 0-2,0 0 0,0 0 2,0 0-1,-24-4 0,24 4-3,0 0-2,0 0-5,0 0-1,-18-7-5,18 7 1,0 0 1,0 0-1,-14-10 1,14 10-2,0 0-1,-9-16-3,9 16-2,0 0-2,-4-20-3,4 20-3,0-21 0,0 21-2,4-24-1,2 10-3,-1-2-1,3 2 0,0-1-5,1 3 3,2-4-4,-1 3 0,3-1-2,0 4 1,-1-2-1,1 2 1,-1 1-2,2 1-1,0 1-1,-14 7-1,26-7 1,-14 7-2,-12 0-1,0 0 3,32 7-3,-21-1 3,-1 3 0,-2 2 0,0 1 1,-2 3 0,-2 2 0,-2 2 1,0 2 1,-4 0-1,-4 4 2,0 1 4,-8 5-3,0-2 2,-3-1-2,-5 0 0,2-1 1,-7-1 0,4-4-2,-2 1 4,0-2-2,2-4 0,-3 1 2,7-6-2,-1 1 1,2-1 4,4-4 1,-2-1 0,4-1 0,12-6 2,-26 5-1,26-5 1,-19-1-2,19 1 2,-18-8-4,18 8 1,-14-11-3,14 11 2,-8-18-2,8 18-1,-2-17-3,2 17-2,0 0 0,14-28 2,-2 19-3,-1 0 1,2 2-2,4 1 0,-2 2-2,-15 4 0,35-1-1,-19 2 3,-16-1-4,34 9 3,-17-4-1,0 1 2,-2 3-1,-1 1 3,2-1-3,-5 3 4,3 1-1,-2-1 2,2 1-3,-3-2 4,0 1-1,1 0 1,-2-1 1,0-2 1,-1 1 1,-9-10-1,17 13-6,-11-5-4,-6-8-6,15 9-12,-15-9-26,10 6-51,-10-6-44,0 0-42,0 0-57,28-20-123,-24 9-196,-4 11-65</inkml:trace>
  <inkml:trace contextRef="#ctx0" brushRef="#br0" timeOffset="103869.2473">15556 2126 1381,'0'0'-82,"0"0"6,0 0 7,-8-12 8,8 12 17,0 0 14,0 0 8,0 0 16,0 0 9,0 0 11,0 0 11,0 0 10,0 0 5,0 0 4,0 0 4,18-20-2,-18 20 0,0 0 0,0 0-3,0 0-2,0 0-7,0 0-1,0 0-5,0 0-4,0 0-5,0 0 5,0 0-7,0 0-1,0 0-4,0 0-4,0 0 6,0 0-7,0 0 5,0 0-2,0 0 1,0 0-3,0 0 0,0 0-1,0 0 5,0 0-10,0 0 9,0 0-5,0 0-2,-32 0 2,32 0 2,0 0-3,-29 0 1,29 0 1,-21 0-2,21 0-1,-21-2 3,21 2-3,-22 0 3,22 0 3,-21-3 1,21 3 0,-21-1 3,21 1-4,0 0 1,-25 0 0,25 0-3,0 0-1,-20-2-4,20 2-1,0 0-1,0 0 0,-20 2-3,20-2 1,0 0 1,-12 9 1,12-9 6,0 0-3,-10 19 6,6-9-4,4-10 3,-4 21-1,4-21 2,-5 27-1,1-12 2,2 2-1,-2 0-2,2-1 1,0 4 1,-3-1 1,3-2-4,0 2 1,0-2 3,0-2-5,2-15 2,-5 31-1,5-17 3,0-14 2,-2 20 11,2-20 9,-2 18 7,2-18 11,0 0 9,-3 23 3,3-23 14,0 0 3,3 15 5,-3-15-4,0 0-9,0 0-5,0 0-7,0 0-7,0 0-6,17 2-4,-17-2-6,0 0-7,0 0-2,32-17-4,-32 17 0,24-14-2,-10 9-4,1-2 0,0 2-4,0 2-1,-15 3-3,28-9-4,-16 4 0,-12 5-3,24-6-1,-24 6-3,20-2 1,-20 2-3,22 0 1,-22 0 0,19 8 0,-19-8 1,16 9 0,-4 1 1,-6 0 0,-6-10-1,14 20 0,-7-6 3,-3 0 1,-2-1 0,0 2-1,-2-15-1,-2 30 0,-2-14-3,-3-1-1,-3 0-2,0 1-6,-6-1-7,0-2 1,-1-2-5,-4 0-3,6-4-6,-5-2-9,2-1-13,0-2-22,-1 0-38,19-2-65,-32-6-118,18 1-232,0-4-85,14 9-112</inkml:trace>
  <inkml:trace contextRef="#ctx0" brushRef="#br0" timeOffset="125908.4677">11852 5445 1033,'0'0'159,"0"0"-97,0 0-17,0 0-16,0 0-12,0 0 11,0 0 13,0 0 7,0 0 12,0 0 2,6 17 0,-6-17-2,0 0-12,0 0 2,0 0-1,0 0-2,0 0-3,0 0 0,0 0-2,0 0 1,0 0 0,0 0-3,0 0-4,0 0-1,0 0-6,0 0 0,0 0-2,0 0-7,0 0 2,0 0-6,0 0 2,0 0 0,0 0 4,-44-26 1,44 26 0,-14-15 2,14 15 0,-11-18-5,11 18 7,-5-23-4,3 11 2,2 12 0,0-30-5,3 15-1,1-3-2,2 5-4,3-2 3,4 0-8,1 2 4,2-1 0,2 3-1,2 0 1,1 1 2,0 3 0,-1 2-4,0 3-1,0 2 2,-20 0 0,38 7-4,-21 0 3,-2 3 4,-2-1-5,-3 6 1,-2 0-1,-6 7 0,-2-2 1,-4 6-2,-8 2 0,-4-1-5,-5 1-2,-7 3-6,-2-3 4,-5-1-3,-2-3 0,2 0-1,-4-4 0,6-4-1,-1-3 0,3-2-1,1-3 3,5-3 0,-4 0 3,10-3-1,-4-2 0,5-2 0,18 2-2,-36-10 0,21 2 1,0 0 0,5-1-1,0 0 0,10 9-1,-10-22-2,10 22-1,0-17 2,0 17-1,13-15 2,-13 15-7,24-9 12,-5 5 4,-1 4 8,6 2 11,1 3-2,0 1-3,2 4-1,-2 0 1,4 2 2,-5 1-5,4 3-2,-4-3 0,-2 3 0,-1-3-3,-2 1 2,0 1-1,1-1-12,-4-4-15,0 0-25,-5-1-18,2-1-19,-1-1-7,-12-7-25,25 10-22,-15-8-30,-10-2-25,26-2-23,-26 2-64,27-10-300,-12 3-74</inkml:trace>
  <inkml:trace contextRef="#ctx0" brushRef="#br0" timeOffset="126288.7766">12341 5499 1540,'0'0'-32,"12"-20"8,-7 11 13,-5 9 6,8-17 22,-8 17 19,9-15 19,-9 15 24,6-17 9,-6 17 3,0 0 1,6-17-9,-6 17-8,0 0-14,4-12-6,-4 12-11,0 0-5,0 0-5,0 0 9,0 0-6,0 0-2,0 0-3,0 0-5,-16 44-2,16-44-2,-7 26-2,5-11-1,0 0-1,2-15 1,0 29-6,2-13 1,0-1 2,-2-15-2,7 26-1,-5-15 1,-2-11 2,10 19 1,-6-10 0,-4-9 0,13 11-1,-13-11-5,18 4-3,-18-4-3,0 0-6,27-15-8,-13 6-3,-3-4 1,0 0-1,-2-4 4,2-3-1,1 2 2,-4-1 4,-5 0 9,1 1 5,1 1 1,-5 1-5,0 16-2,-5-26-6,1 13-2,4 13-6,-15-19-10,5 12-22,10 7-26,-20-7-39,20 7-41,-24 0-40,24 0-67,-21 0-422,21 0-169</inkml:trace>
  <inkml:trace contextRef="#ctx0" brushRef="#br0" timeOffset="126662.8715">12814 5554 2003,'0'0'37,"0"0"-7,8 11-4,-8-11-6,0 0-1,0 0-3,7 11-1,-7-11-4,0 0-5,0 0-6,0 0 0,9 12-1,-9-12 0,0 0 0,0 0-1,0 19 3,0-19 1,0 0 1,-2 22 0,2-22-6,0 0 4,-6 23-3,6-23 0,0 0 0,-3 18 2,3-18 2,0 0 0,-3 15 8,3-15 3,0 0 11,0 0 0,0 0-5,0 0 1,0 0 6,0 0-1,0 0-2,0 0-4,0 0 0,0 0-5,25-42-7,-20 33-8,-5 9-10,11-17-17,-11 17-25,14-14-34,-14 14-41,11-14-55,-11 14-80,13-11-306,-13 11-70</inkml:trace>
  <inkml:trace contextRef="#ctx0" brushRef="#br0" timeOffset="126990.8275">13368 5285 1659,'0'0'71,"3"-15"-4,-3 15-8,0 0-12,4-16-2,-4 16 8,0 0-3,0 0 6,3-15-4,-3 15-5,0 0-8,0 0-3,0 0-6,0 0-1,0 0-2,0 0-3,0 0-1,0 0 1,-5 53-3,3-33-2,2-1-2,-1 3 0,-1 3-3,2 1-3,-2 4 1,-1-4-3,3 0 2,-1 1 1,1 0-1,-2-5-1,2 2 1,-3-3 1,3 0-1,0-3-24,0-1-30,0-17-30,5 32-36,-4-21-33,-1-11-26,7 18-51,1-13-417,-8-5-133</inkml:trace>
  <inkml:trace contextRef="#ctx0" brushRef="#br0" timeOffset="127418.8148">13774 5425 1723,'0'0'1,"10"-9"9,-10 9 5,0 0 5,0 0 6,8-13 5,-8 13 8,0 0 3,0 0-3,0 0-3,0 0-1,0 0 2,0 0-5,0 0 1,0 0-6,0 0-1,0 0-2,-36 42-4,28-31-3,1 3-3,0 0 1,1 4-1,-1-3-2,3 5 2,1-3-1,3 0 2,0-17-3,3 36 2,1-19 2,1 0-1,1-4 0,1 3 1,1-3 1,1-1 7,-1-1-3,2-4 2,2 1 2,-12-8-3,20 8-3,-20-8 3,26-3-3,-26 3-3,29-13 0,-15 4-2,0-4-3,-2-7-3,2 3 1,-2-3-1,-4-1 1,1-1 1,-3 2 2,-2-4 0,-3 5-6,-1 1 0,0 18-4,-10-33 0,3 20 0,-2 2-1,-1-1-6,-4 2-22,1 4-22,13 6-24,-25-7-28,25 7-32,-22 0-28,22 0-29,0 0-65,-30 6-344,30-6-98</inkml:trace>
  <inkml:trace contextRef="#ctx0" brushRef="#br0" timeOffset="127816.8483">14293 5666 1700,'-10'21'-6,"10"-21"0,0 0 1,0 0-4,0 0 9,0 0 9,-7 15 4,7-15 2,0 0 5,0 0-6,0 0-4,0 0-3,0 0-6,-1 15 4,1-15-4,0 0-4,0 0 5,0 0-1,6 21 3,-6-21-4,0 0 1,2 19-1,-2-19 2,0 0-3,2 19 3,-2-19 3,0 0 0,-4 20-1,4-20 1,0 0 2,0 0 1,-6 17 0,6-17 8,0 0 13,0 0 14,0 0 9,0 0-4,0 0 0,0 0 6,0 0-3,0 0-5,0 0-4,0 0-10,0 0-6,0 0-11,0 0-11,8-54-18,-8 54-20,3-18-38,-3 18-39,7-20-61,-7 20-101,1-17-288,-1 17-63</inkml:trace>
  <inkml:trace contextRef="#ctx0" brushRef="#br0" timeOffset="128440.6373">14685 5528 1599,'-10'-9'-3,"10"9"-3,-18-20 1,12 12 9,6 8-1,-10-20 24,4 11 17,6 9 19,-9-17 7,9 17 1,-4-21-4,4 21-9,2-21-7,-2 21-7,11-17-4,-5 6-5,-6 11-6,20-16-4,-6 10-4,0 1-2,3 1-1,3 2-4,-2 0-5,-18 2 1,38 2-3,-18 0 0,-3 3-4,-1 1 1,0 2-2,-2-1-2,-1 5 2,0-1 0,-6 0-9,0 3-4,-3 2-8,-4-1-6,0-15-10,-6 30 7,0-13 3,-2-2-3,-3-1 4,0 1 2,1-3 1,0-2 0,-2 2 2,4-2 2,8-10 4,-15 16 5,15-16 2,-12 13 8,12-13 4,-7 9-2,7-9-1,0 0-1,0 0-2,0 0 1,0 0-1,0 0-4,28 15 0,-28-15-2,21 6-1,-10 0 0,1-1 0,1 2 1,0 0 5,-1 3 1,1-3 9,-1 4 3,2-1-2,-4 1 4,0 1 2,0 0 5,-4-1 3,0 2 1,-2 1 5,-4-14 0,0 22 2,0-22-3,-12 23-3,0-12 1,-3-1-7,1-2 2,-3-1-9,-3-1-6,1-1-8,1-2-5,-3-3-5,21 0-7,-40-6-7,20 0-19,0-2 4,0-4-10,1-2-16,2-1-25,2-2-36,3-3-28,0-1-48,2 2-311,2-1-19</inkml:trace>
  <inkml:trace contextRef="#ctx0" brushRef="#br0" timeOffset="128890.1923">15479 5591 1410,'7'-15'-13,"-7"15"-2,0 0 5,0-24 0,0 24 2,-2-20 11,2 20 18,-7-21 11,7 21 14,-8-17-8,8 17-2,-8-15-4,8 15-3,-14-12-3,14 12-2,-16-3 0,16 3 7,0 0-1,-32 7-1,32-7 6,-23 18 0,10-8-2,0 7-3,1-1 1,-1 4 0,4-1-3,1 3 5,2 2 7,-1-2 1,5 2 0,-1-2 0,6-1 2,1 2-2,3 0 4,-1-1 0,4-2 2,6-1-6,-2-1-3,6-2 0,-2-6 0,1 3-3,3-4-1,-4-5-1,2-1-1,-1-3-2,-19 0 0,35-11-3,-16 0-4,-3-4-3,-4-5-2,-1 0-1,-5-5-2,-4-2 0,-2-1-4,-4-1-3,0 2 0,-5-5-14,-3 4-26,0 1-26,-6 2-49,-1 6-57,-4 2-87,-2 3-185,-1 5-194,0 3-128</inkml:trace>
  <inkml:trace contextRef="#ctx0" brushRef="#br0" timeOffset="145180.5169">15795 5746 1535,'0'0'-109,"0"0"16,0 0 14,0 0 13,0 0 20,0 0 10,0 0 11,0 0 14,0 0 5,0 0 10,0 0 0,0 0 9,0 0 4,0 0 6,0 0 6,0 0-2,0 0 11,0 0-5,0 0 1,0 0-1,0 0-1,0 0-3,0 0 0,0 0-3,0 0-5,0 0-4,0 0-3,0 0-5,0 0 2,0 0-4,-3 24 4,3-24-7,0 0-2,0 0 7,0 0-3,0 0-9,0 0 10,0 0-3,3 19 7,-3-19-1,0 0-1,0 0 2,0 0-1,0 0 0,-4 22-4,4-22 1,0 0 3,-9 11-4,9-11 1,0 0-5,0 0 0,-8 11 5,8-11 2,0 0 0,0 0 5,0 0 2,0 0 0,0 0-2,0 0-2,0 0 4,0 0-5,0 0 3,0 0-4,0 0-3,0 0 4,0 0-4,0 0 5,0 0 2,0 0 0,0 0-1,0 0 0,0 0-1,0 0-3,0 0-4,0 0-2,0 0-3,15-44 1,-15 44 0,0 0-7,0 0 0,0 0 3,0 0 1,0 0 2,0 0-4,0 0 4,0 0-2,0 0 0,0 0 4,0 0-5,0 0 0,0 0 1,0 0-4,0 0 4,0 0-1,0 0-2,-13 46 6,13-46-4,0 0 5,0 0 1,0 0 3,-10 10 5,10-10-2,0 0-2,0 0 6,0 0 11,0 0 3,0 0 6,0 0 0,0 0-4,0 0 0,0 0 5,0 0-2,0 0 4,0 0 2,10-49-4,-10 49-3,0 0-4,11-9-6,-11 9-2,0 0-7,0 0-1,0 0-3,0 0-16,0 0-19,0 0-26,0 0-58,0 0-63,0 0-129,0 0-285,0 0-89</inkml:trace>
  <inkml:trace contextRef="#ctx0" brushRef="#br0" timeOffset="150790.5726">16248 5348 35,'0'0'40,"0"0"4,0 0 5,0 0-6,0 0 3,0 0-1,0 0-2,0 0-5,0 0 10,0 0 1,0 0 7,0 0 7,0 0 2,0 0 5,0 0 0,0 0-4,0 0 2,0 0-8,0 0-1,0 0-4,0 0-9,0 0-6,0 0 4,0 0-11,0 0-5,0 0-2,0 0-2,0 0-3,0 0-3,0 0-2,0 0 1,0 0 1,-35 13-4,35-13 2,-12 9-4,12-9 3,-14 13 5,7-3-8,7-10 4,-16 19-3,5-7 14,1 0-8,3-1 5,-1 4 0,-1-2-4,2 3 2,-2-3-2,4 2-2,-1 3-1,-1-3-3,3 2-1,0-2 5,-1 1 0,3-1-6,2-15 3,-2 28 5,2-28 8,0 25 1,2-12 0,-2-13-2,5 23 0,-1-11-1,-4-12-3,8 18 1,-1-8 0,-7-10-2,9 19 0,-2-12 3,-7-7 0,16 14 4,-16-14 1,14 10-1,-14-10-1,19 5-5,-19-5 2,24 0-2,-24 0-4,27-5-1,-13 0-1,1 0-1,0-3-2,0-1-1,0-1-2,0 1 0,-2-3 0,1 0-1,2-3-2,-6 4-2,3-4 1,-5 2-1,3-3 1,-3 3-2,1-4 3,-1 1-7,-4-3-4,2 3-4,-1-5-1,0 1 3,-3 1-1,0 0 1,-2-2 0,0 2-3,0-1 4,-2-2 0,-2 3-1,1 1-2,-4 2-1,1-1-2,0 2 1,-2 1 0,-1 3-1,9 11-4,-19-19-14,10 11-19,9 8-15,-20-8-25,20 8-14,-20 0-23,20 0-22,0 0-24,-26 14-64,20-9-257,6-5 4</inkml:trace>
  <inkml:trace contextRef="#ctx0" brushRef="#br0" timeOffset="151470.7286">16688 5393 1221,'12'-10'-65,"-12"10"14,0 0 10,0 0 8,8-13 7,-8 13 15,0 0 14,0 0 6,0 0 11,8-12 3,-8 12 7,0 0 4,0 0 6,0 0 8,0 0 0,0 0 0,4-16 6,-4 16-3,0 0-7,0 0-6,0 0-5,0 0-2,0 0-9,0 0-3,0 0-1,0 0-4,0 0-1,0 0 12,0 0-6,-42 26 1,34-14 0,-1 1-5,-1 1 4,3 0-3,-4 3-1,5-2-1,-2 5 0,0-1-5,1-1-2,0-1 2,1 1 0,2-1 0,0 3-3,2-2 2,0-1 1,2-17 6,0 29 1,0-12 5,4-5 4,0 4 6,2-3-5,0-1 4,4-2 1,-2 0 2,4 0-6,1-1 1,0-1 1,0-1 1,-1-1-4,-12-6 0,26 8 0,-14-6 2,-12-2 7,24 3-4,-24-3-2,24-3-3,-24 3 2,27-7-2,-15 0-2,0 0 0,0-3-2,-2 1-3,1-3 0,-3 2 0,0-5-1,1 1-4,2-3 0,-5 2-4,0-3-1,-2 1 2,2-1-4,-2 1 2,0 0-3,-4 17-1,1-36-1,-1 19-6,-3-2-2,-3 1-3,2 2-2,-2-4-1,0 6-4,-2-4-7,-1 3-4,0 0-6,-3 2-11,3 1-12,-1 0-18,0 3-20,10 9-23,-20-13-10,20 13-11,-20-4-12,20 4-16,0 0-24,-30 7-314,23-1-7</inkml:trace>
  <inkml:trace contextRef="#ctx0" brushRef="#br0" timeOffset="152070.9498">17180 5424 1282,'7'-15'-45,"-7"15"9,0 0 1,6-14 7,-6 14 21,0 0 21,0 0 31,10-15 11,-10 15 12,0 0 9,0 0 5,0 0-1,6-12-1,-6 12-5,0 0 2,0 0 0,0 0 0,0 0-6,0 0-6,0 0-6,0 0-5,0 0-9,0 0-1,0 0-2,9-10-4,-9 10-4,0 0 0,0 0-6,0 0 1,0 0-5,0 0-3,0 0-1,0 0-2,0 0-4,0 0-1,0 0-4,0 0-3,0 0-2,0 0 0,0 0-1,0 0 1,0 0 0,0 0 0,0 0-4,-4 54 5,1-38-3,1 1 1,0 2 0,0 1 5,0 2-1,0 2 1,0 0-4,0 0 0,0 1 1,0 0-3,0-4 3,-2 0-2,4 0 1,-2-3 2,0-1-3,2-17-1,-6 33 1,6-22 1,0-11 0,-1 24 4,1-24 0,-3 19 13,3-19 8,0 0 7,0 22-3,0-22 2,0 0 0,-2 15-2,2-15-2,0 0-5,0 0-19,0 0-33,0 0-65,0 0-59,0 0-51,17 4-67,-17-4-110,0 0-270,33-17-144</inkml:trace>
  <inkml:trace contextRef="#ctx0" brushRef="#br0" timeOffset="152748.7476">17763 5499 1591,'0'0'-112,"0"0"9,0 0 14,-3-22 10,3 22 13,0 0 12,0 0 6,0 0 9,0 0 8,-4-15 3,4 15 3,0 0 2,0 0 9,0 0 3,-7-13 13,7 13 10,0 0-3,0 0 10,-9-11-1,9 11-3,0 0 3,-7-13-2,7 13-2,0 0 1,-11-13-4,11 13-5,0 0 0,-14-11 1,14 11-1,0 0-2,-20-6 5,20 6-1,-14-3 4,14 3-4,0 0 1,-30 1 1,30-1 5,-19 8-2,19-8-3,-22 11 2,10-2 8,2 1 0,-2 2-2,2 1-2,0 1 2,-3 2 1,5 2 0,-3-1 1,2 0 0,3 4 1,0-4 1,2 2 3,0 1 14,1-1-3,3-3 2,0 4 7,3-3 2,-2 0-1,6 0 0,-1-2 5,0-1-1,3-1-4,2-2-1,-1 1 0,1-2-1,1-3-2,-1 1-4,4-3-1,-15-5-1,23 6-4,-10-4-1,-13-2 0,26-4-1,-26 4-3,31-9-6,-17 3-1,2-3 0,-4-3-3,3-2-3,0-1 1,-2-2-3,-3 0-8,0-2 1,0 0 0,-2-1-2,-2 2-1,-2-1 0,0 0-2,-4 0 3,0 0-4,0 19-1,-7-39 0,2 22 0,-3 0-6,-2 3-14,0-1-15,-2 4-21,-1 2-28,0 0-30,13 9-26,-23-10-34,11 7-71,0-1-269,12 4-21</inkml:trace>
  <inkml:trace contextRef="#ctx0" brushRef="#br0" timeOffset="153612.1488">18148 5449 1263,'0'0'-103,"0"0"12,0 0 10,0 0 18,-4-18 11,4 18 10,0 0 12,0 0 12,0 0 8,-3-19 14,3 19-1,0 0 7,0 0 4,0 0 5,-2-17 5,2 17-4,0 0 6,0 0 2,0 0-2,-6-17 3,6 17 0,0 0 2,0 0 0,0 0-9,0 0-7,0 0 2,-12-8-4,12 8-1,0 0 0,0 0-1,0 0-3,0 0-4,-31 29 7,22-18 5,4 3 3,-3 0-1,-1 1 0,1 2-6,3 2 1,-3 2 0,4-3 5,-1 6-7,3-3 5,-2-1-5,4 2 1,-2-3 0,4 1 13,-2-1-2,2 0 6,3-2 3,1-2 0,-2 2 0,4-3 9,1-2-3,4 0 2,-3-5 0,2 1-5,4-3-4,-3-1-2,-13-4 0,27 2-6,-27-2 0,33-9 0,-17 2-6,-2 0-1,1-5-2,2-1 2,-2-3-4,-2 1-1,2-2-4,-5-1-1,1-2 1,-3-1-2,1-1-1,-3 1 1,1 0-4,-5 2 0,0-3 1,-1 2 2,-2 1-6,-1-1 0,-3 1-2,1 1-1,-4 0-1,-5 3 3,2 2-4,-1 2-17,-3-1-16,4 5-15,11 7-18,-23-10-14,23 10-11,-24-2-13,24 2-12,-21 7-23,21-7-279,-17 10 66</inkml:trace>
  <inkml:trace contextRef="#ctx0" brushRef="#br0" timeOffset="154258.5256">18704 5528 1133,'0'0'-34,"7"-11"9,-7 11 8,0 0 18,9-13 13,-9 13 16,0 0 5,0 0 3,3-15 1,-3 15 4,0 0-10,0 0 5,0 0-10,3-18 7,-3 18 9,0 0 0,0 0-1,0 0 0,0 0-5,0 0-1,-13-17 0,13 17 0,0 0-3,0 0-5,0 0-3,-21-1-1,21 1-3,0 0-4,0 0-1,-30 14-2,30-14-4,-18 17 1,9-5-4,-3 0 4,2 1 2,2 0-8,2 2 2,-2 1-1,-1 1-1,2 1-2,1-1 4,2 0 1,2-1-1,-2 2 13,2-1 1,2-17 3,2 31 8,0-18 2,-2-13 3,4 23-1,0-14 2,-4-9 1,11 18 1,-11-18 1,13 17 2,-13-17-8,12 9 5,-12-9-7,17 4 0,-17-4-1,20-2-3,-20 2-5,24-8-4,-8 1-9,-5-3-2,5 0-3,1-1-5,-2-2 2,-1-2 0,2 1-1,-2-1 1,-1 0-7,-2-3-1,-3 3 1,1 0 2,-1-2-5,-4 0-2,0-1-1,0 0 1,-4-1-1,0 1-2,0 18 2,-6-38-1,0 21-6,0 2-4,-5-4 1,1 2-4,-3 1 0,2 3-5,-1 2-12,-2 3-7,0 1-14,1 0-13,13 7-17,-23-5-19,23 5-9,-24 5-11,24-5-13,-20 12-6,13 0-14,1-1-311,0 0 19</inkml:trace>
  <inkml:trace contextRef="#ctx0" brushRef="#br0" timeOffset="154776.476">19203 5608 1351,'8'-5'0,"-8"5"-4,13-15-6,-13 15 5,11-15 13,-11 15 24,13-16 20,-13 16 7,6-17-4,-6 17-8,4-17-4,-4 17-7,2-13 3,-2 13-5,0 0-3,0 0-2,0 0-3,-10-28-1,10 28-2,-15-5-2,15 5-6,0 0-1,-20-2-1,20 2 1,0 0-2,-32 16-2,22-8-2,-2 3 2,0 0-4,2 2 0,0 0 0,-1 5 1,0 1-2,3-3 1,1 1 0,0 3 1,4-3 0,1 0 0,0 1 3,-1-1 1,3-17 4,7 30 1,-4-14 7,6-3 1,-2-2 1,3-1 3,1 0-1,0-1 3,1-3-2,2-1 0,-14-5 1,26 4 4,-26-4-3,28-4-2,-11-1-4,-3-3-3,2-3-2,-1-5-1,2 1-3,-4-2 0,1-3-6,-2 0-6,0-1-1,-4-1 0,0 0 0,-2 0 3,-1 5 0,-5-5-4,2 5-3,-2 17-2,-7-34 2,1 18-2,-2 4 1,0-1-11,-4 2-15,2 2-14,10 9-21,-27-12-21,16 8-30,11 4-22,-23-1-27,23 1-32,0 0-388,-28 5-83</inkml:trace>
  <inkml:trace contextRef="#ctx0" brushRef="#br0" timeOffset="155277.8302">19725 5574 1539,'0'0'-51,"12"-7"-23,-12 7-4,6-13 10,-6 13 12,6-12 8,-6 12 9,0 0 12,0-21-2,0 21 7,0 0 3,-4-22 3,4 22 1,0 0 6,-10-15 5,10 15 4,0 0 9,-18-13 7,18 13 3,-17-1 6,17 1-1,-21 0 4,21 0 0,-23 5 1,23-5-1,-24 9 3,12-1 3,-1-1-7,2 4 0,-1-2-4,3 2 1,-1 4 2,2-3 0,0 4 3,2 0 5,2 2 1,0 1 0,2 0-2,2-1-3,0 4 1,2-3 0,2 1 0,0-3 3,5 5 3,-2-3 1,3 0-1,0-4 3,1 0 2,4-1 1,0-2-2,-1-5-3,4 0 2,-3-1 1,1-2-3,4-2-1,-20-2-5,38-4-4,-22-1-2,2-7-9,1-1-11,-3-3-5,0-4-14,-4-1-1,0-4 1,-1-1 1,-4 2 3,-3-1 1,-4-1 0,-2-1-1,0 3 3,-8 0-3,0 4-1,-2 1-9,-3 1-31,-2 3-45,-2 4-68,-2 2-117,-6 1-263,-2 6-45</inkml:trace>
  <inkml:trace contextRef="#ctx0" brushRef="#br0" timeOffset="164668.4148">17417 5179 1313,'0'0'-106,"0"-22"20,0 22 12,0 0 17,0 0 10,0 0 11,0-16 9,0 16 4,0 0 12,0 0 7,0 0 4,1-18-4,-1 18 4,0 0 1,0 0 0,0 0 0,3-17 5,-3 17 2,0 0 5,0 0-1,0 0 0,2-18-3,-2 18 3,0 0 2,0 0 1,0 0 2,0 0 8,3-18-3,-3 18 7,0 0-2,0 0-4,0 0-1,0 0 5,0 0-9,0 0-6,0 0 3,0 0-6,0 0-1,0-20-4,0 20 0,0 0-6,0 0 0,0 0 5,0 0-7,0 0 2,0 0-1,0 0 3,0 0-4,0 0 6,-13 54 2,13-54-10,-6 24 4,4-9 1,-2 3-5,0-1 6,-2 1-1,2 6 0,0-2 4,-2 2 2,2-2 1,0 3-3,-1-2-3,1 0 2,-2 0 5,4-2 2,-3 0-1,1-2 0,-1 4-1,2-5 6,-2 4 0,1 0-3,0-3 7,0-1-6,0 1-5,2 0 5,-2-2-1,-2 2-3,4-2 1,-2 0 1,2-1-1,-2 1 3,0-2-6,2 2 4,2-17-2,-6 30 3,4-14 0,0-4-4,2-12-2,-5 32 5,3-18-2,0 1 5,2-15-9,-5 28 3,3-15 0,2-13-5,-2 25 3,0-12 1,2-13 1,-2 25-6,2-11 6,0-14 0,-2 22-5,2-22 1,0 24 0,0-24 2,0 24-2,0-24 2,0 22-1,0-22-5,2 22 8,-2-22-2,0 21-4,0-21 0,0 20 2,0-20-2,0 20 4,0-20-6,2 19 1,-2-19 4,0 17 1,0-17-1,2 17 0,-2-17 0,2 15 2,-2-15-1,0 0-2,2 19-5,-2-19 5,0 0-3,0 17 0,0-17 6,0 0-2,3 16-9,-3-16 9,0 0 4,0 0-2,0 0 3,0 0 9,6 15 1,-6-15 2,0 0-4,0 0 4,13 10-3,-13-10-3,0 0 4,18 5-2,-18-5-3,16 2-2,-16-2-2,19 2-1,-19-2 4,23 3-4,-23-3-2,25 4-1,-7-4-5,-18 0 5,35 5-1,-16-5 2,2 1-4,1 1 2,1-2-1,-2 0-1,4 2 4,-3-2 0,1 0-4,0 0 3,0 0 4,3 0-2,-2 0 2,-2 0-4,0-2 3,-1 2-1,1 0-3,0-2 2,0 2-2,-3-1-3,1 1 3,2 0-1,-1-2 1,-21 2 0,38-3-4,-16 3 2,-4 0-1,4 0-2,-5-2 2,4 2 0,0 0-26,-2 2 1,2-2 5,-2 0 7,3 3-5,-2-3 7,0 0 0,1 2-1,0-1 3,2-1 0,-1 2-1,1-2 5,0 2-4,0 1 3,2-3-1,2 3 0,0-1 3,0 0 1,-1-2-1,1 2 0,-1 0 0,-1-1-2,3 1 1,-1 1-1,-1-2 3,0 3 3,-4-2-6,4 0 3,-5 0 3,3 1-2,-2-3 1,0 4 2,1-2-5,1 0 6,-2 0-2,2 3-3,-1-5 4,3 2-2,-4 0-1,2-2-1,-1 3 1,0-3 3,-1 2 3,1-2-7,-2 0 2,3 0-1,-4 0 0,2 0 1,-1 0 3,1 0-5,-4 0 1,4 0 3,-3 0-1,2 3-3,-2-3 5,3 0-1,-2 0-4,2-3 1,-1 3 2,0 0 1,0-2 2,0 2-3,0 0-3,1-3 4,-1 1-4,0 2 2,0 0-1,-2-2 2,-19 2-2,35 0 4,-15 0-5,-3-3 4,2 1-2,1 0 2,-20 2-3,35-4 2,-18 2 0,3 0-1,-4 0-3,-16 2 4,37-1-4,-21-1 3,-2 0-2,6 0 4,-20 2 0,30-2 0,-15 0-9,-15 2 5,25-4 6,-25 4-3,20-2 1,-20 2 5,20-3-4,-20 3 8,18-2-1,-18 2 3,0 0-1,18-4 5,-18 4-3,0 0-2,0 0 1,22-6-2,-22 6-4,0 0 2,12-5-2,-12 5 8,0 0-4,0 0 1,15-9-3,-15 9 3,0 0-4,11-9-1,-11 9-1,0 0 0,8-9-4,-8 9 3,0 0 0,9-14 1,-9 14 0,0 0 4,10-14-6,-10 14 2,6-15 2,-6 15 3,8-12 1,-8 12 3,10-16 0,-10 16 4,8-18 1,-2 9 6,-6 9 3,6-19 2,-6 19-3,9-18-1,-5 6-3,-4 12 0,9-25-3,-5 12 2,0 0-2,-4 13 0,11-24-4,-8 7 3,2 3 2,-1 2-1,-4 12-2,7-29 1,-5 16-2,1-3 3,-3 16-5,6-28-1,-4 13 0,-1 0-4,-1 15 3,5-31-3,-3 14-3,0 2 1,2-1-3,-2 0 0,0-1 3,2 0-2,-1-1-5,-1 1 3,3-1-1,-1 3-2,0-4 2,0 5 0,0-3-3,-2-1 5,3-1 0,-1 2-2,-2-1 3,2 2-2,0-3-3,-2 3 2,3-3 1,-1-1-3,1 3 1,-1-3 3,-1 3-6,0-3 4,1 2-2,0-1-2,0-1 0,-2 1 0,3 2 0,-1 0 3,-1 0 1,1 0 2,-2 2 2,-2 15-1,5-31 1,-5 18 0,0 13 0,5-26-2,-3 16 1,-2 10 1,2-25-2,-2 25 0,0-23-1,0 23-2,3-25 0,-3 25-1,-3-22 0,3 22-1,-2-21-1,2 21 0,-7-24 1,7 24-2,-7-21 0,3 13-1,4 8 1,-12-20-2,4 11 1,8 9-1,-16-19 0,4 9 1,12 10-2,-21-16-1,10 9 3,-1-2-1,-3 3 1,1-2-5,-2 1 6,0 1-1,-3 0-2,2-2 2,-4 6-1,1-5-1,2 3 3,-4-2 0,3 3-2,-2-1 3,2 0-2,0 1 0,-3-1-1,1 1 1,0 0 0,1 1 2,-2-1-3,1 1 2,-1-1 3,0 1-4,0 0-1,-1 0 0,-1 0-1,4 2-4,-4-1 1,1-2 3,2 3-2,-2-1 0,0 1 1,1-2 1,-1 2 0,2 0 1,-5-2 1,3 2 0,-3 0-1,1-2 0,-2 0 3,-3 2-3,0-2 1,1 1 1,-1-1 0,-2 2-2,1-2 1,-1 0 1,0 2-1,-1 0 0,5-2 0,-5 2 2,4-2-1,-1 2-1,0-2 0,0 0-3,2 0-4,0 1 5,-2-1-4,1 0 2,-1-1-1,0 1 1,1 1 0,1 1 0,-2-2-1,3 0-4,-1-1-3,5 3 2,-5-3 1,6 1 0,-2 2-4,0-2 1,1 0-3,0 2 3,0-2 1,-1 2 0,2-1 0,2 1-3,-1-2 0,-1 2 4,4-2 0,18 2 2,-41-2 0,25 2-1,-4-2 1,20 2 4,-29 0 0,14-2-1,15 2 2,-29 0-1,29 0 1,-28-2 0,28 2-1,-26-2 1,26 2 1,-27 0 2,27 0-2,-26 0-1,26 0 2,-25-1 1,25 1-2,-25 0 1,25 0-1,-24 1-1,24-1 3,-25 0 3,25 0-4,-26 2 3,26-2-2,-25 2 1,25-2 1,-21 4 1,21-4-3,-23 2 5,23-2-2,-26 2-2,14 0 1,12-2-1,-24 1 2,24-1-2,-25 2 0,25-2 2,-26 4-2,26-4 2,-21 2-1,21-2 3,-23 3-2,23-3-2,-21 0 2,21 0 0,-18 5 1,18-5-1,-16 2-5,16-2 1,0 0 2,-22 1 0,22-1-2,0 0 2,-21 5 0,21-5-1,0 0 3,-21 5 1,21-5-3,-15 4 1,15-4-2,-16 2 0,16-2-1,-16 6 4,16-6-1,0 0 1,-18 4-2,18-4 0,0 0 2,-17 5-1,17-5-5,0 0 4,-15 4-1,15-4 1,0 0 1,0 0-1,-19 7-1,19-7 1,0 0 0,-15 6 1,15-6-1,0 0-1,0 0 2,-17 7 1,17-7 0,0 0-1,0 0 2,-15 7 0,15-7 0,0 0-1,0 0-3,-17 5 2,17-5 0,0 0 1,0 0-2,-16 8-3,16-8 3,0 0 0,0 0-1,-11 6-1,11-6 0,0 0 2,0 0-4,-10 11-1,10-11 1,0 0 2,0 0 0,-10 17 0,10-17-4,-4 14 4,4-14 0,-5 17 1,5-17 0,3 26 2,-3-6-1,2 0 4,-2 8-35,4 0-44,0 12-37,-7 0-60,3 5-144,-5 7-182,-7 1-4</inkml:trace>
  <inkml:trace contextRef="#ctx0" brushRef="#br0" timeOffset="173478.6171">5615 7614 416,'3'11'62,"-3"-11"-17,0 0-5,0 0-4,4 17 6,-4-17 8,0 0 7,0 0 5,0 0 16,0 0 7,4 15 8,-4-15 2,0 0 3,0 0-2,0 0-1,0 0-7,0 0-9,0 0-8,0 0 0,0 0-10,0 0-4,0 0-7,0 0-10,0 0-7,0 0-1,0 0-8,0 0-2,-24-41-3,24 41-6,-15-11-3,15 11-4,-25-6-2,13 3 0,12 3-5,-34-2-1,18 4-1,-6 4 3,-1 0-8,-3 4 4,0 4-2,2 3 2,-2 3-3,1 0 2,3 3 4,4 2 5,0-1 4,6-1 4,1 0-1,5 2 6,2-7 0,4 4 2,2-3 8,2-2 2,3-1 1,4-3 1,-1-2-2,7 1-3,-1-7-1,4 2-20,-3-5-18,1-2-29,4-2-36,-4-3-34,6-2-32,3-8-39,-1-2-109,-2-3-225,0-3-21</inkml:trace>
  <inkml:trace contextRef="#ctx0" brushRef="#br0" timeOffset="173754.7025">5997 7497 1339,'0'0'-4,"0"0"8,0 0 2,0 0 3,0 0-9,0 0 0,0 0 11,0 0 13,0 0 3,0 0 3,0 0-10,0 0 3,8 19-8,-8-19 2,0 0 4,-8 30 10,8-30-6,-6 31 5,2-12 7,1 1 3,-4 4-3,3-2 1,0 2-3,-1 0 0,4 1-4,-3 0 1,-1-4-4,4 0-2,-2 1-1,1-7 0,0 4-2,-1-3-23,2 0-29,1-16-25,-4 21-26,4-21-16,0 17-24,0-17-86,0 0-289,0 0-1</inkml:trace>
  <inkml:trace contextRef="#ctx0" brushRef="#br0" timeOffset="174147.8125">6304 7643 1276,'15'-11'10,"-15"11"5,0 0-1,0 0-3,0 0 10,0 0 15,4-16 16,-4 16 11,0 0-3,0 0-3,0 0-3,0 0-7,0 0-14,0 0 1,0 0-5,0 0-10,0 0-4,0 0-5,0 0-4,0 0 9,0 0 9,0 0 0,0 0 1,0 41 0,0-41 5,-4 29 4,2-11 3,-3 0 3,3-1 0,0 2-3,-1 0-7,2-1 5,-1 4-5,0-6-5,0 4 1,2-3-4,0-17 1,-4 30-2,4-16-2,0-14-2,-2 21-9,2-21-20,-3 17-24,3-17-21,0 0-34,0 0-42,0 0-77,3 10-139,-3-10-182,0 0-35</inkml:trace>
  <inkml:trace contextRef="#ctx0" brushRef="#br0" timeOffset="174508.3491">6408 7662 1487,'8'-9'46,"-8"9"-1,0 0-4,0 0-1,0 0-5,0 0 16,0 0 21,4-15 13,-4 15 8,0 0 2,0 0-8,0 0-11,0 0-16,7-15-10,-7 15-4,13-8-8,-13 8-5,22-7-5,-22 7-5,26-1-4,-26 1-2,32 1-2,-17 5-2,1-2-2,2 6-2,-6 2 0,3 2 0,0 3 0,-4 3-3,-3 1 3,0 4 0,-3-2 0,-5 3 0,0 1 0,-5-1-2,-1-2 1,-2 0 1,-3 0 1,-1-2-10,-2-1 1,0-3-6,-3-5-5,-3-2-8,4-4-10,-5-3-10,2-4-3,-3-1-8,-1-7-8,2-4-15,-2 0-24,3-5-20,-2 0-23,4-2-12,4 1-21,-1-2-52,5 0-291,0 0-18</inkml:trace>
  <inkml:trace contextRef="#ctx0" brushRef="#br0" timeOffset="174826.4005">6886 7660 1437,'0'0'72,"0"0"-2,0 0-11,9-7-3,-9 7 6,0 0 5,0 0 1,0 0-2,0 0-5,0 0-12,0 0-6,0 0-6,0 0-5,0 0 2,10 17-6,-10-17-2,0 25 0,0-8-2,0 3-3,-2 2 2,2 2-4,-2 2 0,0 3 0,0 1-1,0-2-5,-3 0 4,2 0-2,2-3-1,-1-3 0,2-1-13,0-4-29,-2 0-26,2-17-21,0 23-18,0-23-39,0 0-73,0 0-110,4 6-232,-4-6-50</inkml:trace>
  <inkml:trace contextRef="#ctx0" brushRef="#br0" timeOffset="175287.809">6984 7700 1561,'0'0'62,"0"0"-9,-11-17-7,11 17-4,0 0-4,-6-19 7,6 19 12,-2-15 4,2 15 2,0-18-9,0 18-5,6-20-5,4 11-1,1-3-9,2 3-2,2 1-5,1 2-6,2 0-1,-2 2-6,-16 4-3,37 3 0,-21 2 2,0 0-4,-2 7 1,1 2 2,-2 4-2,-3 0 3,-3 3-1,-3 0-1,-4 0-1,-3 4 1,-3 1 0,0-1-1,-6 4 0,-2-2-1,-2-1 2,-1-3 1,2-4-3,0-3 2,1 1 7,0-5 0,2-2-3,0-3 4,12-7-4,-22 6-3,22-6 1,-19-1 0,19 1-1,0 0-1,-21-8-2,21 8-1,0 0 2,-11-9-4,11 9-2,0 0-1,0 0-1,0 0-1,0 0-3,0 0 4,0 0-1,0 0-2,0 0 3,53 9-1,-36 2-1,2 3 4,0-1 1,2 2 0,2 2-2,-1-1 1,-1 1-3,-1-2-16,0-1-22,0 1-26,-2-4-25,2 1-31,-2 0-23,-3-5-27,0-2-57,2 0-433,-17-5-155</inkml:trace>
  <inkml:trace contextRef="#ctx0" brushRef="#br0" timeOffset="183100.0895">10370 6728 1764,'0'0'-45,"15"-8"-2,-15 8-11,0 0 5,0 0 0,0 0 13,0 0 11,0 0 8,0 0 10,0 0 1,0 0 7,0 0-2,0 0 2,0 0 4,0 0 1,0 0 10,0 0 4,11-10 10,-11 10 4,0 0-1,0 0-3,0 0 5,0 0 2,0 0-4,0 0-1,0 0-3,0 0-2,0 0 0,0 0 2,0 0-2,0 0-1,0 38-10,0-38 8,-5 30-1,1-10-3,-1 4 2,2-1 6,-1 2-2,-1 0-3,-1 0-5,0-1 3,1 2-1,0-4-1,-1-3 0,3-2 1,-1 0-4,-1-2-2,1-1 3,4-14 1,-7 22 2,7-22 6,-4 18 7,4-18-3,0 0-2,0 0-2,0 0-4,0 0-2,0 0-2,0 0 1,0 0-3,0 0-1,0 0-4,0 0 0,-3-55-1,3 55-3,5-19-3,-5 19 1,9-17 0,-9 17-1,13-14 0,-4 7-5,-9 7 1,22-12 0,-10 8 2,4-1 2,-16 5-1,31-9-2,-13 7 5,-2-3-4,4 2 1,-2-2-10,2 1-3,-1 1-2,2-1 1,-2-2-4,1 2 4,-4-1 0,4-2 1,-5 3-3,4-4 4,-7-2 1,5 0 2,-4-1-3,-1 0 1,1-2 2,-1-3 0,-3 3 2,-1-2 2,1 0-2,-2 0 4,0-1 17,-1 3 11,-6 13 8,5-24 9,-1 15 2,-4 9 0,7-17-2,-7 17-4,7-15-8,-7 15-7,0 0-5,5-14-3,-5 14-4,0 0 1,0 0 1,0 0-5,0 0 1,-17 42-1,11-26-3,-2 5 2,-1-3 0,1 6-2,1-2 3,-1 1-3,3 0 0,-5 0-1,4-3 1,2-3 0,-1 3-1,1-5-2,2 1 0,2-16 0,-4 27 4,2-16 3,2-11 2,0 19 13,0-19 2,6 17 1,-6-17-1,15 13-2,-3-9-3,-12-4-9,24 5-15,-8-5-17,-16 0-22,30 0-27,-10-1-24,-1-3-34,0 2-37,-2-3-37,-1-1-92,0-2-280,-2-1-76</inkml:trace>
  <inkml:trace contextRef="#ctx0" brushRef="#br0" timeOffset="183344.3994">11186 6800 1744,'0'0'45,"0"0"-4,0 0-1,0 0 9,0 0 17,0 0 14,0 0 10,0 0 0,0 0-5,0 0-9,0 0-10,0 0-5,0 0-9,5-28-6,-5 28-8,23-5-27,-6 3-26,-17 2-24,29-4-23,-12 4-28,-17 0-21,27-2-30,-27 2-18,29 2-23,-29-2-44,19 4-337,-9-4-65</inkml:trace>
  <inkml:trace contextRef="#ctx0" brushRef="#br0" timeOffset="183546.423">11231 6907 1526,'-9'7'11,"9"-7"-2,-15 13 1,15-13-5,-13 11 12,13-11 24,-10 10 22,10-10 19,0 0 10,-14 11 0,14-11 0,0 0-3,0 0-4,-6 11-6,6-11-8,0 0-2,0 0-7,0 0-6,29 11-32,-29-11-27,23 1-38,-23-1-35,31 2-36,-14-2-36,3 0-42,0 0-77,4-2-324,0 1-92</inkml:trace>
  <inkml:trace contextRef="#ctx0" brushRef="#br0" timeOffset="184174.0801">12216 6710 1603,'8'-14'-32,"-8"14"3,0 0-1,3-14 20,-3 14 19,0 0 15,0 0 12,0-17 1,0 17-4,0 0-6,0 0-2,0 0-4,0 0-3,-13-16-1,13 16-1,0 0 0,-27-2-4,27 2-3,-23 3 4,23-3-4,-29 4 0,12-2 0,0 2-3,-2-2-2,0 1 5,19-3 1,-36 2-4,18 3 0,0-5 0,18 0-1,-32 3 2,17-3 2,15 0-4,-25 2 0,25-2 2,-21 2-1,21-2-1,0 0-1,-26 3 6,26-3-1,0 0-5,-18 0-1,18 0-6,0 0 0,-18 5-2,18-5 0,0 0 0,-13 12 1,13-12-1,-7 14 3,7-14 0,-12 20 1,12-20-1,-6 21 0,3-12 0,3-9 2,-6 21 2,2-9-4,4-12 0,-1 19 5,1-19-1,0 0 0,-4 22 3,4-22-2,0 0 6,0 20 8,0-20 4,0 0 1,7 15 1,-7-15-3,13 6 2,-13-6-3,17 5-3,-17-5 1,24 4-5,-11-2-2,2 1-2,3 0 3,-1 1-1,2-3 0,0 3-6,-2 1-2,3 0 2,-3 1-1,-4 1-3,5 1 0,-3-1 1,0 3 0,-5 1 3,0 1 0,-1 1 5,0-2 9,-5 3 3,-4-14 5,0 27 3,0-27-3,-13 28-1,3-17-1,-5 5-3,-2-3 1,-2-1-2,-4-3-1,0-2-11,-1 2-12,-3-5-15,5-4-20,-1 3-29,2-3-41,-3-3-66,0-1-102,-1-7-331,2 2-107</inkml:trace>
  <inkml:trace contextRef="#ctx0" brushRef="#br0" timeOffset="187960.0611">13849 7083 1465,'0'0'-128,"0"0"16,0 0 12,0 0 12,0 0 12,0 0 11,0 0 12,0 0 2,0 0 7,0 0 2,0 0 6,0 0 4,0 0 5,0 0 0,0 0 3,0 0 3,0 0 3,0 0 1,0 0 1,0 0 5,0 0 6,0 0 6,0 0 3,0 0 7,0 0 7,0 0 0,0 0 1,0 0 0,0 0 1,0 0-3,14-5 10,-14 5-2,0 0 5,0 0 1,0 0 1,0 0 7,0 0-5,0 0-1,0 0 3,0 0-1,0 0 16,0 0-16,0 0 2,0 0 3,0 0-2,0 0-4,0 0 1,0 0-5,0 0-7,0 0 4,0 0-5,0 0-2,0 0-1,0 0 2,0 0-5,0 0 8,0 0-5,0 0 8,0 0-6,0 0 2,0 0 2,0 0-6,0 0 1,0 0 0,0 0 3,0 0-1,0 0 2,0 0 3,0 0-4,0 0 4,0 0-1,0 0 1,0 0-6,0 0 1,0 0 0,0 0-3,0 0-1,0 0-1,0 0-4,0 0 0,0 0-2,0 0 0,0 0-1,0 0 2,0 0-7,0 0 2,0 0-2,0 0 1,0 0 0,0 0-3,0 0 0,0 0-1,0 0 0,0 0-2,0 0 0,0 0-1,0 0-1,0 0-1,0 0 0,0 0-2,0 0 2,0 0-3,0 0-2,0 0 3,0 0 3,0 0-3,0 0-1,0 0 4,0 0 2,18 17-1,-18-17-1,0 0 2,0 0 1,0 20-1,0-20-1,0 0 3,-4 24-2,4-24-26,-5 17-18,5-17-35,-8 19-37,8-19-46,-7 15-101,7-15-163,-8 13 64</inkml:trace>
  <inkml:trace contextRef="#ctx0" brushRef="#br0" timeOffset="191624.4864">14615 6662 1164,'0'0'-29,"0"0"4,0 0 2,0 0 4,0 0 13,-10-9 6,10 9 7,0 0-2,0 0 11,0 0 2,0 0 5,0 0 0,0 0 2,0 0 2,0 0-2,0 0 3,0 0-4,0 0 2,0 0 0,0 0-6,0 0-2,0 0 2,0 0-5,0 0-5,0 0 5,0 0-2,0 0 2,0 0 10,0 0 16,0 0-9,-21 22-3,21-22 5,-4 20 7,4-20 3,-2 22 0,2-22-2,0 31-4,-2-14 1,-1 1-5,3-2 1,-3 3-3,0-2-2,2 1-2,-1-1-3,2-17-1,-2 32-3,0-17-4,2-15 4,-3 25-4,3-25-5,-1 23 3,1-23 2,-2 19-3,2-19-1,0 18-1,0-18-27,0 0-23,-2 18-32,2-18-29,0 0-21,0 0-30,0 0-81,-2 11-284,2-11-20</inkml:trace>
  <inkml:trace contextRef="#ctx0" brushRef="#br0" timeOffset="192164.1333">14556 6835 1535,'0'0'34,"0"0"-6,-2-17-4,2 17 2,0 0 13,0 0 17,3-27 10,-3 27 9,3-13 6,-3 13-1,0 0-6,6-19-9,-6 19-6,12-14-10,-12 14-3,18-15-7,-6 8-4,6 1-5,-1 0-3,1 3-4,2-1 0,1 0-7,0 3-1,0 1-2,1-3 0,-3 6-5,-2-2 0,-17-1-6,31 6-5,-15-2-4,-16-4 0,16 13-9,-13-6-10,-3-7 0,0 18 2,0-18 0,0 0 5,-17 32 0,3-21-2,2 1 1,-3 0-2,3-1 1,-4-3 2,6 2 2,-2-2-1,12-8 3,-18 9 6,18-9 2,-12 13 0,12-13 7,0 0-7,0 0 2,0 0 1,0 0 0,0 0 1,0 0-2,28 13-1,-28-13 3,22 2-3,-9 1 0,-13-3 1,26 4-2,-14 2-2,-12-6-1,24 10 6,-12-5-1,-3 5 3,-9-10-2,15 19 4,-13-9 0,-2-10 1,2 22-4,-2-22 9,-6 27 1,-4-14 3,-2 1-4,0-1 5,-6 1-3,0-3 0,-3-2 1,-1 0 0,-1-1-2,0-1 0,1-4-5,1-3-3,1 0-5,-2-2-10,1-2-9,2-3-10,-2 0-16,3-5-30,2 0-14,1-1-16,2 0-24,5 0-38,-1-3-340,5 1-16</inkml:trace>
  <inkml:trace contextRef="#ctx0" brushRef="#br0" timeOffset="192548.3302">14996 6788 1454,'0'0'53,"17"-4"-10,-17 4-3,16-4-1,-16 4 6,0 0 10,16-8 11,-16 8 17,0 0 19,13-7 14,-13 7 1,0 0-2,11-8-12,-11 8-5,0 0-10,0 0-3,0 0-9,0 0-11,0 0-6,16-3-7,-16 3-11,0 0-1,0 0-5,0 0 4,0 0-1,2 30-3,-2-30 0,-2 29-2,0-10-4,-2 1-3,2-2-5,0 2-3,-2-1-1,2 3-3,0-3 1,-2 1 3,2-2-7,-1 1 0,0-2-1,1-1-1,2-16 1,-2 24 1,2-24-1,0 22 3,0-22 1,-2 14-9,2-14-9,0 0-16,-2 17-28,2-17-58,0 0-54,0 0-50,0 0-31,0 0-37,14-38-109,-8 23-101,-2 0-46,2-2-38</inkml:trace>
  <inkml:trace contextRef="#ctx0" brushRef="#br0" timeOffset="192858.431">15344 6796 1517,'0'0'58,"0"0"0,0 0-5,21-3-1,-21 3 6,0 0 17,0 0 12,0 0 14,0 0 0,0 0-8,21 3-10,-21-3-13,0 0-7,0 0-11,0 0-4,9 11 1,-9-11-2,0 0-1,0 28 0,0-14-3,0-14-4,-5 34 7,3-17-5,0 4-2,-2-2-3,2 3-2,0-2-3,0 1-1,0 0-5,-2-5-3,1 4 0,1-5-2,0 3-2,2-18 1,-5 27-4,5-27-3,-2 21 5,2-21-13,-2 19-20,2-19-21,0 0-31,-4 13-46,4-13-78,0 0-73,0 0-103,0 0-127,0 0-89,0 0-83</inkml:trace>
  <inkml:trace contextRef="#ctx0" brushRef="#br0" timeOffset="193210.1863">15410 6907 1653,'0'0'43,"0"0"-4,0 0-3,-1-22 5,1 22 4,0 0 19,5-19 7,-5 19 7,6-14-2,-6 14-6,9-20-5,-1 10-3,-8 10-8,20-17-5,-6 10-6,-1-1-3,4 2-6,2 0 2,-3 2-4,4 4 2,1 0-1,0 4 1,0 4 2,1-1 3,-2 7-1,0 1-3,-3 2 6,1 5-4,-2-2-3,-4 3-3,-2 0 0,-3 2 3,-2 0-5,-5-3-3,-4 3-6,-1 0-4,-4-4-8,-3 2-6,-3-4-10,-2 0-5,-6-1-10,1-2-5,0-4-13,-2-1-4,-2-4-9,-1-3-5,3 0-11,4-4-15,-2-1-21,3-4-22,1 0-29,-2-5-28,3-1-56,6-4-421,-1 0-158</inkml:trace>
  <inkml:trace contextRef="#ctx0" brushRef="#br0" timeOffset="206441.8929">16213 6874 1661,'0'0'-96,"0"0"12,0 0 15,0 0 15,0 0 7,0 0 21,-3-15 13,3 15 6,0 0 11,0 0 8,0 0 6,0 0 3,0 0 4,0 0 8,0 0 1,0 0 2,0 0 8,0 0 2,0 0-3,0 0 4,0 0 3,0 0-2,0 0 5,0 0 4,0 0 3,0 0-1,0 0-5,0 0-5,0 0-1,0 0-7,0 0-3,25-5-3,-25 5-5,24 0-2,-24 0-2,27 3-3,-27-3-3,28 0-2,-28 0-2,24 2-3,-12 0-2,-12-2-19,0 0-21,27 0-30,-27 0-38,13 3-22,-13-3-16,0 0-34,0 0-60,0 0-302,0 0-34</inkml:trace>
  <inkml:trace contextRef="#ctx0" brushRef="#br0" timeOffset="206678.2373">16183 7024 1470,'-7'8'56,"7"-8"-9,-8 11-6,8-11-5,0 0-3,-6 14-1,6-14 10,0 0 8,0 0 3,0 0 6,0 0-2,0 0-6,0 0-4,11 18-4,-11-18-4,24 3-5,-7 0-4,2-3-12,-1 2-22,2 1-22,-1-3-37,3 2-35,-1-2-42,0 0-49,4-2-118,-3-1-173,-2 1 13</inkml:trace>
  <inkml:trace contextRef="#ctx0" brushRef="#br0" timeOffset="207338.559">16754 6940 1279,'12'-5'-11,"-12"5"4,0 0 3,16-6-7,-16 6 6,0 0 2,0 0 0,13-9 6,-13 9-5,0 0-3,0 0 5,0 0-1,0 0 1,0-20-4,0 20 2,0 0 8,0 0 9,0 0 11,0 0 12,0 0 7,-6-22 7,6 22 5,0 0-1,0 0 3,2-21-3,-2 21-5,5-16-1,-5 16-1,13-15-7,-13 15-1,16-15-6,-6 7-4,-2-2-3,-8 10-7,21-13-4,-10 10 0,-11 3-6,23-8-2,-13 4 0,-10 4-3,26 0-3,-26 0 0,24 4-1,-24-4-1,21 8 0,-9-2 1,-2 1-1,-2 2-2,0 1 3,-8-10-1,6 23 1,-6-10 2,0-13 4,-10 30-2,2-10-1,-8 1 1,2-2 3,-10 2-4,-3 0 0,-1-2 1,3-2 0,-3 1 1,5-6-1,-1 2-4,6-5 3,-1 3 3,2-4 1,4-1 2,-2-1 0,15-6 0,-21 5-2,21-5 0,-19 0 2,19 0-3,0 0-6,0 0-3,-17-16-4,17 16 1,0 0 1,0 0 0,8-26-3,-8 26 1,0 0-3,26-15-1,-13 8 2,1 5-2,-14 2 4,30-5 1,-15 5-6,-15 0 4,33 5 1,-18-3 3,3 3-2,-4 1-6,-1 2 7,2-1-3,-2 1 2,-3-1 4,-10-7-2,20 19-1,-12-9-3,0-3 6,-8-7 5,13 17-1,-7-9 0,-6-8-16,11 14-21,-11-14-23,11 9-27,-11-9-30,0 0-76,12 6-367,-12-6-58</inkml:trace>
  <inkml:trace contextRef="#ctx0" brushRef="#br0" timeOffset="207902.2357">17177 6817 1586,'0'0'31,"0"0"-1,0 0-3,0 0 0,3-18 15,-3 18 26,0 0 21,0 0 9,8-13 2,-8 13-5,0 0-7,11-9-11,-11 9-7,12-8-7,-12 8-4,16-6-12,-16 6-2,17-6-7,-17 6-2,21-5-5,-21 5-6,23-2-4,-23 2-2,28 0-2,-28 0 0,31 4-5,-14-2 2,0 1-5,3 1 0,-3 2 1,1-3-2,-1 2 2,-2-2-1,2 1 2,-17-4 0,23 6 0,-10-5 2,-13-1 0,21 2-1,-21-2-1,21-2 2,-21 2-4,24-7-1,-12 1-4,1 0 1,-13 6 2,19-13-2,-10 6 1,-9 7 1,14-14 3,-14 14 4,13-13 2,-13 13 4,9-12-4,-9 12-6,8-9-1,-8 9-5,0 0-7,0 0 5,0 0-6,0 0 1,0 0 0,0 0-4,0 0 1,0 0 1,-26 50-6,14-30 7,1 4 1,-3 4 10,1 3 0,-2-1 3,1 0 0,-2 3 7,2-1-3,-1 1 4,2-1-3,-2-4-3,3 3 2,-2-3-1,6-5-2,-2 1 0,1-3 0,1-3-1,1 1-1,1-4 1,0-1-1,1 0 0,5-14-24,-8 18-22,8-18-24,-8 15-25,8-15-22,-4 13-64,4-13-91,0 0-134,0 0-122,0 0-54,0 0-74</inkml:trace>
  <inkml:trace contextRef="#ctx0" brushRef="#br0" timeOffset="208094.2018">17352 7149 1701,'-9'-8'99,"9"8"-8,0 0-13,0 0 4,0 0 8,-8-14 6,8 14 0,0 0 3,0 0-2,0 0-11,0 0-9,0 0-10,0 0-16,42-6-18,-20 6-21,7 0-40,2 0-35,6 0-38,5 2-36,3-2-39,-3 0-57,3-2-128,-9 1-237,-3-2-96</inkml:trace>
  <inkml:trace contextRef="#ctx0" brushRef="#br0" timeOffset="219935.4527">7699 8264 1382,'-19'-3'19,"19"3"-21,0 0 2,-18-7 7,18 7 3,0 0 3,-14-7-3,14 7 11,0 0 3,-10-9 9,10 9 13,0 0 4,0 0 7,-10-12 2,10 12 3,0 0 4,0 0 7,0 0 2,-9-11 3,9 11 3,0 0-1,0 0-5,0 0-6,0 0-8,0 0-3,0 0-7,0 0-2,36-12-8,-36 12-1,36 0-7,-14 0-6,0 0 2,4 0-3,-1 0-2,7 0-2,-9 3-2,3-3-6,-3 1-21,0 2-16,-3-3-27,-4 1-25,2 3-23,-18-4-18,19 10-39,-19-10-38,10 11-83,-10-11-367,-4 9-140</inkml:trace>
  <inkml:trace contextRef="#ctx0" brushRef="#br0" timeOffset="220164.4697">7526 8531 1960,'0'0'59,"-19"5"4,19-5 12,0 0 15,-15 4 6,15-4 7,0 0-2,0 0-5,0 0-10,0 0-6,0 0-6,0 0-6,55-4-9,-25 1-2,3 1-25,10-1-16,-1-1-33,2 2-39,3-1-39,1 6-40,-2-1-37,1 0-50,-5 0-108,-7-1-153,-1 1-63,-2 0-49</inkml:trace>
  <inkml:trace contextRef="#ctx0" brushRef="#br0" timeOffset="221692.3755">9542 8476 1409,'0'0'-65,"17"2"7,-17-2 14,0 0 11,0 0 18,0 0 6,0 0 5,17 4 5,-17-4 2,0 0 0,0 0 10,0 0-1,0 0-1,0 0 4,14 3-1,-14-3-12,0 0 4,0 0 2,0 0 6,0 0 0,0 0 5,0 0 3,0 0 1,0 0 2,0 0-1,0 0 5,0 0-2,0 0 0,0 0 5,0 0 0,0 0 7,0 0-2,0 0 2,0 0-1,0 0 1,0 0 0,0 0-2,0 0 1,0 0-3,0 0 0,0 0 3,0 0-2,0 0 4,0 0 0,0 0 0,0 0 3,0 0 0,0 0 3,0 0 4,0 0 1,0 0-2,0 0 5,-39 14-3,39-14-3,0 0-6,0 0-2,0 0-4,-17-24-5,17 24-4,-2-18-4,2 18-4,2-22-2,-2 22 1,6-29-5,0 16-2,1-2-1,-1-2-3,3 5-1,1-4-3,2 5 2,0 0-3,0-1 3,2 2 1,2 3-3,-2 1 4,4 2 1,-18 4-5,31-2 2,-16 2 0,1 6 1,1 0 0,-6 1-1,2 3 0,-1 2 2,-7 0 0,-1 6 1,-4 1-1,-2-1 0,-5 6-1,-6 5 1,-5-3 1,-1 0-1,-3 2-2,0-2 1,-8 3 1,3-6-2,-5 2-1,2-4 0,0-5 1,1 0-6,2-2 4,0-5-7,-1-2-11,5-1-1,1-2-3,-3-4-1,8-2-3,-2-2 0,0 0 0,4-3 1,1-2 2,3 1 1,11 8 1,-18-22 0,12 13 3,6 9 1,-2-17-4,2 17 5,0 0-1,17-26 0,-6 19 5,3 0 2,3 1 7,2 4 8,2-1 3,0 3-4,2 3 5,-5 1 1,5 4-5,1-1 1,-3 3 2,-1-1 0,0 5 0,-1-3-2,0 2-2,-1 2 0,-2 0-1,3-1 2,-3 1 0,0-2-1,1 1-2,-4 0 0,5-5-4,-6 1-14,6-2-16,-1-1-28,3-6-19,-2 2-37,-18-3-33,38-4-34,-19-2-45,4 0-111,-1-4-237,-3-2-73</inkml:trace>
  <inkml:trace contextRef="#ctx0" brushRef="#br0" timeOffset="222111.1983">10182 8483 1550,'8'-13'-2,"-8"13"-5,0 0 10,7-17 11,-7 17 15,0 0 18,6-11 14,-6 11 10,0 0 4,0 0 0,0 0-7,4-15-9,-4 15-3,0 0-1,0 0 13,0 0 10,0 0 2,0 0 6,0 0 2,-35 36 1,21-23-1,2 2 1,-1 2-3,0 3-6,0 0 13,3 4-8,1 0-8,-3 1-22,5 0-7,3 2-8,2-2-3,-1 2 2,6-1-8,1-4-1,5-1-2,3 0-3,-1-2-2,7-6-1,-2 1-8,4-4 3,1-5-6,-2-3-6,2 1 4,2-8-11,0-2-11,2-2-5,2-7-5,-4-5-13,0-3-12,-2 0-5,-4-4-2,-2-3 5,-5 1 5,-4 4 3,-2-3 4,-1-1 3,-8 3 7,1 1-1,-5 0 4,-7 1 1,-2 0 1,0 4 6,-6 2-4,3 4 3,-3 4 1,-1 0-19,-2 6-27,4 1-32,0 4-30,4 2-29,-2 5-22,3-4-18,5 5-64,0-1-393,3 0-148</inkml:trace>
  <inkml:trace contextRef="#ctx0" brushRef="#br0" timeOffset="222539.7268">10796 8722 1667,'0'0'-46,"0"0"2,0 0 9,0 0 1,0 0 26,0 0 9,0 0 22,0 0 24,0 0 13,0 0 11,0 0 4,0 0 2,0 0-2,0 0-7,0 0-6,0 0-6,0 0-9,0 0-4,0 0-2,0 0-2,0 0 1,8 11-4,-8-11-2,0 0-5,0 20-1,0-20-4,0 0 1,-6 27-4,6-27-2,-7 17 2,7-17-4,-8 18-2,8-18-1,-5 13-2,5-13 2,-8 12-1,8-12-1,0 0-3,0 0-6,0 0 4,0 0-5,0 0 0,0 0-1,0 0 1,0 0 1,0 0 4,0 0 4,34-33 6,-34 33 2,14-8-2,-14 8-3,14-11-1,-14 11 0,11-8-3,-11 8-15,0 0-20,15-10-20,-15 10-25,0 0-39,0 0-34,0 0-40,0 0-51,0 0-445,0 0-173</inkml:trace>
  <inkml:trace contextRef="#ctx0" brushRef="#br0" timeOffset="223086.4069">11429 8483 1689,'0'0'-84,"0"0"21,0 0 10,0 0 7,0 0 15,0 0 10,0 0 9,0 0 11,5-22 18,-5 22 18,0 0 6,0 0 13,0 0 10,0 0 6,6-15 8,-6 15 10,0 0 2,0 0 4,0 0 2,0 0-1,8-15-2,-8 15-10,0 0-6,0 0-8,0 0-10,0 0-4,0 0-4,0 0-1,0 0 4,0 0 1,0 0 0,0 0 2,-17 44-5,17-44 4,-4 32-7,2-15 1,0 4-5,0 0 13,1-1 0,-1 5-12,2 0-1,-4 3-4,4-4-2,-1 0-4,-1-3-5,2 2-4,0-4-4,0 0-20,0 1-20,0-20-23,2 28-15,-2-16-16,0-12-9,1 20-24,-1-20-48,9 8-39,-3-6-25,-6-2-30,0 0-99,30-19-132,-15 6-69,3-5-48</inkml:trace>
  <inkml:trace contextRef="#ctx0" brushRef="#br0" timeOffset="223482.4282">11866 8531 1554,'0'0'-9,"9"-13"4,-9 13 7,0 0 2,0 0 15,0 0 14,0 0 5,0 0 10,0 0 7,0 0 10,-23-14 10,23 14 10,0 0 3,0 0 11,-38 20 2,24-8 4,1-1 1,1 4-6,-1 0-6,-1 2-2,5 4-8,-2-1-9,3 2 0,0 3-12,2-2-4,5 2-1,-1-2-10,2-3-3,3 1-5,3 2-4,2-1-2,2-4-5,4-1-5,2-2-9,4-1-17,-2-6-9,1-4-12,2-1-8,3-3-13,-1-3-2,2-5-4,0-6 0,-5 2 4,2-4 3,-3-2 6,-4-1 0,-1 1 8,-2-5 0,-4 1 2,-4 0 4,-4 1 2,-4-3 5,-1 1 5,-5 1 5,-3 0 3,0 2-2,-5 0 2,1 3-2,-2 0-6,-3 3-16,1 2-18,1 3-35,-4 1-35,6 5-36,-2 0-43,1 2-76,4 1-391,0 1-157</inkml:trace>
  <inkml:trace contextRef="#ctx0" brushRef="#br0" timeOffset="223868.3909">12245 8840 1814,'0'0'36,"0"0"-2,27-1-5,-27 1-6,0 0-1,18-8 7,-18 8 10,0 0 18,16-8 1,-16 8 5,0 0-9,0 0-3,15-6-5,-15 6 7,0 0 1,0 0 1,0 0-5,20 14-2,-20-14-4,5 11-9,-5-11 2,2 15-3,-2-15-5,0 0-1,-2 25-3,2-25-2,0 0-4,-3 21-4,3-21-1,0 0-1,0 0-10,-6 12 0,6-12-4,0 0 0,0 0-1,0 0 0,0 0 3,0 0 4,0 0-1,4-60 1,-1 49-1,-3 11 0,6-27 0,-1 16-1,-5 11-15,4-21-27,-4 21-34,5-20-46,-5 20-60,2-16-95,-2 6-160,0 10-189,0 0-121</inkml:trace>
  <inkml:trace contextRef="#ctx0" brushRef="#br0" timeOffset="224559.4219">12816 8570 1618,'-12'-12'-67,"12"12"15,-8-11 9,8 11 16,0 0 18,-10-18 16,10 18 11,0 0 9,-6-18 13,6 18 11,0 0 1,4-20 0,-4 20-1,0 0 1,10-21-2,-10 21 4,12-14 0,-12 14-1,16-14-3,-9 7-1,-7 7 0,22-14-3,-8 8-3,0 1-3,1-2 0,4 2 2,-4 2-2,8 1 1,-5-1-2,4 1-2,-2 4-3,3 1-6,-2-1 1,-2 1-2,4 2-4,-6 4-5,2-1 1,-4 0-2,-3 3 0,-1 0-2,-2 0-3,-5 3-6,-4-14-10,-2 24-14,2-24-13,-18 29-14,4-17-12,-3 5 3,-2-4-3,0 1 9,-2-4 6,4 2 2,-2-4 3,2-2 7,2-1 2,15-5 4,-26 7 6,26-7 1,-21 4 2,21-4 10,0 0 0,-19 0-5,19 0 8,0 0-3,0 0 2,0 0 7,0 0-1,0 0 3,0 0 7,0 0 9,54 13 10,-41-5 10,5 2 4,1 1 2,0 1 0,-1 5 1,2-2-1,-1 2 0,-2 0-6,-3 0-2,1 2-3,-1 3 1,-5-5-7,-2 1-3,-5 0-1,-2-3-4,0-15-1,-12 30 2,2-19-5,-8 1-5,-1-3-3,-2-2-6,0-6-1,-5-1-6,2-1-6,-2-3 0,3-4-8,-2-3-12,3-2 2,-2-3-6,5 1-9,0-2-9,5-3-16,1 1-23,2 1-23,7 2-31,4-1-31,0 17-28,2-32-92,3 18-261,4-1-56</inkml:trace>
  <inkml:trace contextRef="#ctx0" brushRef="#br0" timeOffset="224990.2328">13743 8635 1550,'23'-4'-9,"-23"4"-1,14-8 6,-14 8 20,14-8 16,-14 8 17,8-12 14,-8 12 14,0 0-1,0 0-2,-2-19 1,2 19-3,0 0 2,-20-14 1,20 14 0,-30-6-1,14 6 6,16 0 2,-40 3 0,16 4 1,1 0-5,-1 3-3,2 0-2,1 4-4,1 2-4,2 2-10,3 0-2,2 1-3,4 2-9,1 2 0,6-4-2,2 2-5,6 0-5,3-1-3,6 1-4,2-4-3,1 1-7,5-4-8,4-4-10,-3 0-6,5-3-2,0-4-2,0-3 2,-2-3-8,3-2 3,-2-5-2,0-2 23,-3-7-4,-1 1 2,-6-5 0,-4 4-1,-2-3 5,-6-2 0,-1 1 4,-5 2 0,-5-1-3,-1-1-1,-4 2 1,-6 0-2,-2-1-2,-4 5-12,-1 1-26,-1 4-30,-1 2-38,2 2-58,1 8-51,2-3-91,3 3-168,2 0 16,15 0-73,0 0-32</inkml:trace>
  <inkml:trace contextRef="#ctx0" brushRef="#br0" timeOffset="225407.686">14425 8971 1405,'0'0'5,"0"0"-6,0 0 15,0 0 17,0 0 18,0 0 9,0 0 4,0 0 7,0 0 0,0 0-5,0 0-5,0 0-7,0 0-6,0 0-2,0 0-4,0 0-5,0 0-1,0 0-5,0 29-1,0-29-2,2 17-2,-2-17-3,-2 18-2,2-18-1,0 0-5,-4 26 2,4-26-1,-3 14-3,3-14 2,0 0-2,-4 19-1,4-19 2,0 0-3,0 0-4,0 0 2,0 0-3,0 0 3,0 0-4,0 0 8,0 0 3,0 0 5,19-52 7,-15 41 6,-4 11-1,11-19-2,-11 19-6,9-18-2,-9 18-5,8-16-24,-8 16-36,6-14-50,-6 14-44,0 0-35,0 0-65,2-13-429,-2 13-163</inkml:trace>
  <inkml:trace contextRef="#ctx0" brushRef="#br0" timeOffset="226314.1342">14857 8664 1710,'-20'-13'-84,"20"13"20,-14-11 10,14 11 16,-13-15 9,13 15 12,-12-16 12,12 16 10,-7-17 13,7 17 10,-6-18 11,6 18 14,-3-22 7,3 22 6,3-23 4,-3 23 4,8-22 0,-1 8-3,1 3-5,3 1-8,-2-1-5,5 1-6,1 1-2,-1-1-7,2 2-6,2 4 0,1-3-4,1 4-2,0 3-3,2 0 3,1 0-5,-1 3-1,2 4-2,0 0-1,-4 1-2,3 0 0,-6 6 0,2-3-2,-3 4 1,-3 1 2,-4-1-7,-3 2 2,-2-1-6,-4 1-9,0 0-7,0-17-8,-10 33-4,6-18 5,-5-2-2,2-2 0,-1 0 3,8-11 2,-14 17 2,4-10 4,10-7-2,0 0 2,-14 10 1,14-10 4,0 0 5,0 0 4,0 0-1,0 0-1,0 0 5,0 0-3,0 0-4,0 0 3,0 0 2,0 0-2,44-17 5,-44 17 1,26 2 3,-26-2 3,30 10 1,-10-5 0,2 5 5,-4 2 0,2 4 1,-1-1 1,0 2 2,-4 0-4,2 2 4,-2 0-5,-5-2 3,3 3-2,-4-2-1,-5 0-3,0-2 2,-4 0 0,0-16-3,-10 30 3,-1-18-2,-4-1-6,-2-2 1,-2-1-3,-4-1 0,-3-5 2,1 1-1,-1-3-3,-4-4 0,3-2-11,-3-1-8,0-1-12,1-6-14,-1 1-20,4-4-24,2-2-33,5 1-43,4 3-29,1-7-42,7 1-100,1 0-280,2 0-107</inkml:trace>
  <inkml:trace contextRef="#ctx0" brushRef="#br0" timeOffset="227000.2132">15857 8664 1573,'0'0'-52,"0"0"5,0 0 9,10 14 8,-10-14 20,0 0 13,0 0 12,0 0 14,0 0 12,0 0 13,0 0 8,0 0 13,0 0 6,0 0 6,0 0 6,0 0-3,0 0-1,-42-21 8,42 21 0,0 0-5,-13-17-2,13 17-5,-10-13-11,10 13-7,-1-16-8,1 16-7,0 0-6,1-25-4,-1 25-6,8-19-3,-8 19-5,15-15-4,-8 6-3,3 2-3,5-1-1,-15 8-3,26-12-1,-10 7-2,-2 5-3,5-3-2,-19 3 0,37 3 1,-16 0 1,0 2-4,1 5 1,-2 1 0,-1 0 0,-2 2-2,-3 2 2,2 2 0,-5 2-1,-3 1-5,-3-2 5,-2 2 1,-6 0-1,-2 5 1,-5 0 1,-8 2 0,0 0 0,-12 2-4,3-1 2,-3-8-6,-2 5-6,5-6 0,-3-2 1,2 0 3,2-5-1,1-3-3,2-1 2,4-3 4,-2-1-4,4-4 2,17 0 1,-29-4-2,29 4 0,-22-8-1,14 0-1,8 8 1,-7-15-1,7 15-1,0 0 0,0 0 3,13-29-3,-13 29 4,22-6-1,-22 6 0,25 0 0,-4 3 1,-2 4-1,2 2 3,2 3 2,7 2-1,-3 6 1,1 0-1,2-1 0,-1 1 1,-1 1-2,2-1 2,-5-3-9,2 2-12,-3-3-21,-1-2-26,-5-3-36,4-1-52,-4-5-58,1-1-124,-5-4-123,-14 0-106,30-5-69</inkml:trace>
  <inkml:trace contextRef="#ctx0" brushRef="#br0" timeOffset="228241.5205">17399 8140 1444,'0'0'-44,"0"0"12,0 0 15,0 0 9,0 0 13,19 6 10,-19-6 9,0 0 2,0 0 10,0 0-4,0 0 6,0 0 0,0 0 5,0 0 3,0 0 4,0 0 1,0 0 4,0 0-4,0 0 7,0 0-2,0 0-1,0 0-4,0 0-2,0 0-4,0 0-6,0 0 0,0 0-3,0 0-6,0 0-4,0 0-4,0 0-2,0 0 0,0 0-3,0 0-3,0 0-3,0 0 2,0 0-4,0 0-2,0 0 1,0 0-1,0 0-3,0 0 2,0 0 0,0 0-1,0 0-1,0 0 1,0 0-2,0 0 3,0 0 1,0 0 5,0 0 1,0 0 1,0 0 0,0 0 2,0 0-3,0 0 1,0 0 1,0 0-2,0 0 0,0 0 0,0 0-2,0 0 2,0 0 6,0 0-1,0 0 1,0 0 7,0 0 0,0 0 5,0 0-1,0 0 2,0 0 2,0 0-3,0 0-7,0 0 4,0 0-3,0 0-2,0 0 0,0 0-1,0 0 2,0 0-2,0 0-2,0 0 4,0 0-1,0 0 3,0 0 0,14-13 1,-14 13-2,0 0 5,0 0-4,0 0 1,0 0-11,0 0 2,0 0-2,0 0 0,0 0-1,0 0-5,0 0 3,0 0-2,4-15-5,-4 15 0,0 0-3,0 0 0,0 0 2,0 0-4,0 0-1,0 0 7,0 0-5,0 0-2,0 0 4,0 0 0,-25 42 0,17-29 7,-4 4-1,-2 3-3,-1 1 6,0 2-2,-4 5-3,-4 5 10,0 3-2,-1-1-1,-1 6 21,-9 12 0,6-5-22,-3 8 6,-3-2 2,0 1-2,-2 1 10,3-1 1,-2 2-1,1 0 9,0 1-3,5-2 0,-1 2-4,0-4-5,4-5 2,-5 7-4,10-12 0,-2-5-5,1-2 0,4 0 0,1-4 0,-1-3-7,4-1 5,2-7-7,0 0 1,2-3 1,2-4 2,-1-1-3,3-2 1,0 2-2,6-14 3,-11 19-2,4-11-11,7-8-18,-6 13-28,4-5-38,2-8-36,0 0-47,0 0-55,0 0-56,0 0-60,0 0-156,0 0-41,0 0 79,32-45-107,-17 24-63</inkml:trace>
  <inkml:trace contextRef="#ctx0" brushRef="#br0" timeOffset="229314.1986">11553 6049 71,'0'0'19,"0"0"1,-9-13 1,9 13-3,0 0-6,-6-15-7,6 15 3,0 0 0,0 0 6,-6-17 7,6 17-4,0 0 1,0 0-3,-4-18-3,4 18 5,0 0-3,-5-13-1,5 13-1,0 0 0,0 0-3,-6-15-11,6 15-14,0 0-17,0 0-17,0 0-37,0 0 29</inkml:trace>
  <inkml:trace contextRef="#ctx0" brushRef="#br0" timeOffset="231012.122">11494 5934 225,'0'0'-1,"0"0"7,0 0 12,0 0 4,0 0 0,-11-9-1,11 9 3,0 0 1,0 0 9,0 0 1,0 0 6,0 0-2,-12-12 1,12 12 0,0 0-4,0 0-1,0 0 2,0 0-7,0 0-2,0 0-1,0 0 1,0 0-4,0 0-1,0 0-3,0 0-1,0 0-2,0 0 9,0 0-7,0 0-2,0 0-2,0 0-6,0 0 2,0 0 1,0 0-6,0 0 5,0 0-5,0 0 1,0 0-2,0 0 2,0 0 0,0 0-3,0 0 2,0 0 3,0 0-2,0 0 12,0 0-8,0 0 1,0 0 3,0 0-4,0 0 2,0 0 6,0 0 1,0 0-6,0 0 14,0 0-13,8 45-1,-8-45 1,0 0 0,0 0-5,2 24 0,-2-24-1,0 0 3,4 21 4,-4-21-2,0 0-7,0 18 7,0-18-4,0 0 5,3 15-1,-3-15-1,0 0 3,0 0-2,4 18-1,-4-18 1,0 0 0,0 0 7,0 0-9,3 17 4,-3-17 5,0 0 1,0 0-4,0 0 4,6 11 5,-6-11 2,0 0 5,0 0 1,16 9 2,-16-9-9,0 0 6,23 4-5,-23-4-3,21 1-3,-21-1-3,30 3-1,-15-3-2,9 1-2,-8-1 1,10 0-2,-3 2-5,2-2 1,1 2 2,4-2-4,0 2-1,0 0 3,-1-2-2,4 2-2,-3-1 0,4-1 2,-2 2-2,1 1-1,-2-2 2,1-1-1,0 2-3,1 0 3,-1 0 3,1 0-1,1 0-2,-1-1 0,-2-1 4,4 2-2,-1 0-19,1 1 6,-1-1-1,2-1 0,-2 1 7,3 0-4,2 1-1,-3-3 2,3 5-2,-2-3 1,5 0 2,-8 1 0,1-1-3,2 2 2,-5-2-1,4 2 2,3-1-2,-1 1 3,2 0 0,-6-2-1,7 2 1,-1 1 0,0-3-2,3-2 2,-1 5 0,3-3 2,-4-2-2,2 3 2,0-1-2,-1 1 4,-1 0-3,-1 1-1,-6-4 1,0 3 0,1-3-2,-3 4 4,-1-4-1,5 2 0,-5 0-1,3-2 1,0 2-1,0-1 0,-1 2-1,1-1-1,0-1 3,0 1-1,-1 0-1,4 0-1,-1-2 4,-3 5 1,4-5-2,-2 3 1,2-2-3,-1 2 2,4-2 1,0 4-2,1-3-2,-5-2 3,-2 2-3,1 1 1,0-1 0,1 0 2,-2-1 1,-1 2-3,1-2 2,-2 2-1,0-2 0,-2-1-1,3 2 1,-3 0 0,1 0-1,-4 0 4,3-2-5,0 2 3,0 0-1,-2-2 1,1 1-2,-5-1 1,0 3 2,1-3-2,2 0-2,2 1 2,-4-1 1,1 0 2,0 0-6,1 0 2,-2 0 1,-1 2-1,1-4 0,-1 4 3,-1-2-3,2 0 2,-4 0-3,3 0 3,-4 0-1,4 2 0,-3-2-2,1 0 0,-2 0 1,2 2 0,-1 0-1,2-2 3,-4 0-2,3 0-2,1 0 3,-2 2 1,2-2-3,-2 0 1,-1 1 0,5-1 0,-2 0 0,-1 0 2,0 2-3,0 0 2,1 1-2,-1-3 0,-2 2 3,4-2-2,-6 1 0,2-1 2,0 2-2,3-2 0,-6 5 2,4-5-3,-2 3 0,-1-1 2,0 0-2,-2 0-1,3 0 2,-19-2 2,34 1-2,-16 1 2,-4-2-2,-14 0 0,32 3 0,-15-2 2,2-1-4,-19 0 6,36 0-4,-17 0-1,-2 2 3,2-2-4,-3 2 2,-16-2 1,33 0-3,-17 0 2,-16 0 1,30 2 0,-30-2-2,28 2 2,-13-2-2,-15 0 2,25 2 0,-25-2-1,28 0-1,-16 1 2,-12-1-1,28 0 1,-28 0-2,26 2 5,-12-2-5,-14 0 3,28 0-1,-15 2-1,-13-2 1,24 0-2,-24 0-1,24 0 1,-24 0 0,25-2 1,-25 2 0,24 2 1,-24-2 0,26 0-2,-26 0-1,20 0 1,-20 0 0,19 0 1,-19 0-1,20 2 4,-20-2-2,0 0-1,20 2 2,-20-2 1,0 0-1,0 0 1,24-4-2,-24 4 1,0 0-1,19-4-1,-19 4 2,0 0 1,19-5-1,-19 5 0,12-6 2,-12 6-1,0 0 0,17-11 6,-17 11 4,12-7 0,-12 7-1,10-13 4,-10 13 0,8-13-2,-8 13 6,9-17-2,-9 17-2,9-18-2,-9 18 1,5-17-2,-5 17-1,7-20-2,-7 20 1,3-18 1,-3 18-3,6-17 1,-6 17-1,2-15 1,-2 15-2,0 0-3,2-19 1,-2 19-3,0 0-1,0 0-7,1-19-15,-1 19-14,0 0-11,0 0-24,0 0-34,0 0-28,0 0-20,0 0-32,0 0-70,0 0-291,-31 25-46</inkml:trace>
  <inkml:trace contextRef="#ctx0" brushRef="#br0" timeOffset="231735.2212">16953 7581 1468,'-21'1'-17,"21"-1"6,0 0 18,-20 0 16,20 0 9,0 0-2,0 0-1,0 0 8,0 0 11,0 0 6,-16-12-7,16 12-3,0 0-1,0 0-2,0 0-5,-8-10-5,8 10-2,0 0-2,0 0-3,0 0-4,0 0-3,0 0 2,0 0-4,0 0-2,-8-14 0,8 14-4,0 0 0,0 0-1,0 0-2,0 0 2,0 0 1,0 0 2,0 0 3,0 0 4,0 0 5,0 0 3,0 0 8,0 0 6,0 0 8,0 0 2,0 0 3,0 0 4,0 0 1,0 0 2,0 0-1,0 0-2,0 0 0,0 0-4,0 0 0,0 0-6,0 0 1,0 0-5,0 0-1,0 0-2,14-26-4,-14 26-5,0 0 1,0 0-6,0 0 0,0 0-5,0 0-2,0 0-2,0 0-2,10-10-2,-10 10-5,0 0 8,0 0-3,0 0 4,0 0-1,0 0-2,0 0 2,0 0-4,0 0-1,0 0 1,0 0-3,12-11-4,-12 11 2,0 0 2,0 0-2,0 0-4,0 0 3,12-10 3,-12 10-7,0 0 1,0 0-2,0 0-9,0 0-11,10-10-17,-10 10-12,0 0-23,0 0-26,0 0-26,0 0-32,0 0-42,0 0-38,0 0-48,0 0-119,0 0-250,0 0-149</inkml:trace>
  <inkml:trace contextRef="#ctx0" brushRef="#br0" timeOffset="232890.2014">17532 8725 1688,'-13'-5'-77,"13"5"16,0 0 6,0 0 1,0 0 14,0 0 6,0 0 8,0 0 5,0 0 6,0 0 2,0 0 7,0 0 4,0 0 6,0 0-3,0 0 1,-5-15 12,5 15 0,0 0 0,0 0 8,0 0-6,0 0 2,0 0 0,0 0 1,0 0-2,0 0 8,0 0-4,0 0 7,0 0 5,0 0 3,0 0 7,0 0 1,-18-7-1,18 7 5,0 0 6,0 0 5,-20-5 12,20 5 7,0 0-3,-12-11-6,12 11-2,0 0 1,-9-18-7,9 18-7,0-15-3,0 15-7,11-24-5,-5 10-5,10-1-3,-2 0-7,5 0-2,2 1-2,0 2-5,3-2 0,1 2 0,0 2-5,1 1-3,0 4 1,3 0-3,-2 3 9,3 4-2,-2 3-1,-3 4 4,1 0 5,-4 5-7,0 1 3,-3 5 0,-2 2 0,-2 2 1,-9 4-2,-2 1-1,-6-1 1,-6 6 0,-9 6-3,-5-3 3,-2-2-5,-8 0-1,-5-5-2,1-1-4,-2-5-3,1 0-1,3-7 2,4-4-2,0 0 1,3-5 2,5-3-3,3-2-3,0-6 0,19 3-2,-31-11 1,20 2-1,0-3 0,5-2 0,6 14 1,-4-25-4,4 25 0,10-28 0,-2 13 1,8 1 1,0 3-1,1 0 0,3 5 1,3-1 0,2 3 6,1 4 5,0 2 7,3 5 1,1 0 1,1 3 4,-1 6-5,-2-1-1,-1 4 1,-2 1-1,-4 0 0,1 1-3,-6-2 0,0 2 0,-2-3-3,-1 1-20,-4-4-16,1-2-23,-1 1-20,-1-6-19,-8-8-26,13 14-42,-13-14-37,15 4-46,-15-4-107,0 0-232,21-23-83</inkml:trace>
  <inkml:trace contextRef="#ctx0" brushRef="#br0" timeOffset="233397.9553">18307 8585 1590,'0'0'-8,"-3"-23"3,3 23 4,0 0 6,0 0 0,3-22 19,-3 22 17,0 0 15,0 0 2,10-14 4,-10 14-1,0 0-7,15-8-3,-15 8-3,0 0-7,25-2 2,-25 2-6,25 0-4,-9-2-3,-16 2-2,34 0-6,-16 0 1,2 0-2,-20 0-5,38-3 1,-17 3-2,-4-3 0,0 2 1,-17 1-3,34-6-1,-19 2 1,-4 0 0,-11 4-3,25-10 0,-25 10 1,15-8-2,-15 8-1,17-10-1,-17 10-1,10-12 1,-10 12 1,6-11-1,-6 11 4,0 0 2,5-15 0,-5 15-2,0 0-3,0 0 2,0 0 0,0 0 7,0 0 2,0 0 13,0 0 5,0 0 7,-38 41 5,28-26 10,1 9 5,-2-2-3,0 9-2,1 1-1,-1 5 24,1 7 0,-1-1-5,2 6-2,3-4-9,2-1 0,0-2-7,0 1-6,2-1-9,0-2 7,-1-1-12,3-7-3,-2 0-1,2-5-2,0 1-12,0-6 2,0-2 2,-2-3-16,2 3-5,0-20-12,0 24-36,0-18-41,0-6-48,0 0-55,0 0-54,0 0-50,0 0-97,0 0-166,0 0 68,0 0-45,-9-51-36</inkml:trace>
  <inkml:trace contextRef="#ctx0" brushRef="#br0" timeOffset="233557.6926">18438 9027 1621,'0'0'57,"-13"-14"18,13 14 7,0 0-4,-4-16-7,4 16 4,0 0 3,17-21-3,-5 15-8,1-1-8,4-1-6,5 4-10,3-3-40,3 4-45,8 3-65,8 0-69,3-2-126,1 0-314,-1 0-114</inkml:trace>
  <inkml:trace contextRef="#ctx0" brushRef="#br0" timeOffset="234519.637">19804 7666 1611,'0'0'-65,"4"-17"21,-4 17 15,4-15 19,-4 15 3,0 0 26,7-20 8,-7 20 17,5-15 10,-5 15 0,0 0-6,6-17-8,-6 17-5,0 0-7,0 0-2,0 0-3,0 0 10,0 0 5,0 0 4,18 36-3,-20-14 1,0 4 5,-2 3 3,-2 8-6,-2-2-1,-6 9-2,2 2-2,-5 0 2,-2-2-2,-8 15-5,-2-14-1,8-6-1,-4-2-6,3-3-1,-1 0 1,5-8-4,-2 0-2,6-4-20,1-2-24,0-5-19,5 1-18,0-1-3,3-3-7,5-12-26,-4 20-33,6-11-19,-2-9-42,0 0-394,15 2-88</inkml:trace>
  <inkml:trace contextRef="#ctx0" brushRef="#br0" timeOffset="234871.7703">19461 8254 1594,'-15'-11'-40,"15"11"3,0 0 10,0 0 12,-8-9 16,8 9 23,0 0 14,0 0 15,0 0 9,0 0-5,0 0-6,0 0-5,0 0 8,0 0 2,0 0-1,0 0-3,0 0 1,0 0-4,-12 38-1,6-24-4,0 3-3,-6 2 0,-5 6-2,-5-1-4,-2 8-3,-10-3-2,3 4-2,-1-1-3,1-3-1,5-7-5,6 0-1,0-3 0,8-2-9,3-3 21,5-3 7,4-11 3,17 18 0,-1-16-6,10 3-1,4-5-5,3-3-2,6-1-1,1-1-4,2-4-2,7-3 1,-3-2-4,1-1-1,-3 2-1,-7-1-19,-1-1-22,-4 0-25,-3-3-34,-1 1-39,-9 2-48,0 0-34,-7-1-52,2-4-98,-6-1-216,-2 4-74</inkml:trace>
  <inkml:trace contextRef="#ctx0" brushRef="#br0" timeOffset="235442.0576">19946 7579 1486,'-8'-9'-66,"8"9"8,-10-17 5,10 17 7,-7-8 6,7 8 8,0 0 8,0 0-4,-9-12 10,9 12 3,0 0 0,0 0 6,0 0 0,0 0 1,0 0 7,-11-9 6,11 9 6,0 0 12,0 0-3,0 0 10,0 0 11,0 0 18,0 0-1,0 0 7,0 0 9,0 0 5,0 0 5,0 0 5,0 0-2,0 0-12,0 0-1,0 0-9,0 0-3,-14-10-4,14 10-6,0 0-7,-7-14-2,7 14-6,-8-13-4,8 13-3,-8-15-5,8 15-1,-18-19-4,8 8-3,-2-2-3,-6-1 1,-3-3-2,-7 0-3,-4-3-3,-8-2-4,-19-9-2,-8 2-3,-6 0 0,-3 3 0,-3 4 1,0 1-1,-4 0 2,-1 3-2,2 5 0,2 1 2,13 5 1,5 3-2,5 1 1,-4 0 3,8 2-3,5 2 0,0-1 1,3 4 1,3-2 1,6 0-1,3 2-2,3-2-2,1 1 2,7 0-4,0 0 4,4-3-1,1 4 0,17-4 2,-28 2-3,15 0 2,13-2-2,-19 1 0,19-1-2,0 0-20,0 0-20,0 0-32,0 0-35,-16-3-53,16 3-54,0 0-414,0 0-128</inkml:trace>
  <inkml:trace contextRef="#ctx0" brushRef="#br0" timeOffset="288947.252">662 10297 652,'0'0'129,"-15"4"-51,15-4-23,0 0 0,0 0 6,-15 6-2,15-6 3,0 0-9,0 0-5,0 0-7,0 0-6,-12 7-1,12-7-7,0 0-3,0 0 0,0 0-5,0 0-1,0 0-5,0 0 1,-7 14-4,7-14 1,0 0 0,0 0-2,0 0 2,0 0 5,0 0 2,21 17 2,-21-17-1,15 4-1,-15-4-1,0 0 6,32-6-4,-32 6 0,28-10-1,-14 3-7,2-2 6,-2-2 1,1-1-8,0-3 1,-2 0 4,-3 0-4,-3 1 1,3-2-4,-3 4-3,1-2-1,-8 14 3,2-23-6,-2 23 0,-2-19 5,2 19-11,-14-13-4,14 13 2,-22-6 1,22 6-2,-34 6 1,15 5 2,-3 1-2,2 1 3,-4 7-1,-1 4-1,3 1 5,2 0-3,0 1-1,4 1-4,3-1 8,2-1 0,3-2 7,2-3 0,5 2 2,1-3 2,1 1 1,5-3 2,-1 0-2,2-3-7,4 1-12,-2-6-25,3 2-39,3-5-42,-2-1-63,1-5-317,-14 0 0</inkml:trace>
  <inkml:trace contextRef="#ctx0" brushRef="#br0" timeOffset="289141.2691">891 10449 1473,'16'-8'44,"-16"8"-3,12-8 12,-12 8 8,0 0 5,12-8-5,-12 8-8,0 0-18,0 0-24,13-10-23,-13 10-28,0 0-30,0 0-20,17-3-10,-17 3-23,0 0-41,21-4-278,-15 0 49</inkml:trace>
  <inkml:trace contextRef="#ctx0" brushRef="#br0" timeOffset="289511.7594">1210 10314 1151,'0'0'-15,"9"-7"8,-9 7 20,0 0 7,13-10 10,-13 10 1,0 0 3,0 0-9,0 0 0,0 0-10,0 0-2,0 0-4,0 0 1,0 0 4,-22 39-1,16-23-5,-3-1 9,2 0-6,0 2-2,0-2 2,1 1-1,0 3-4,4-4 4,-3-1-1,5-14-6,0 27 10,0-27 4,7 23-8,-1-12 10,-6-11-2,16 10 2,-16-10 2,21 6-2,-21-6 2,25-4 3,-25 4 5,23-12-3,-11-1-1,-2 0 7,4-4 18,-6-3-8,0 0-4,-3 3 6,0-2 20,-4 2 10,2 0 1,-1 0-10,-2 17-8,-2-24-19,2 24-16,-4-20-21,4 20-21,0 0-29,-14-14-31,14 14-33,0 0-17,0 0-19,0 0-20,0 0-16,0 0-305,0 0 3</inkml:trace>
  <inkml:trace contextRef="#ctx0" brushRef="#br0" timeOffset="289969.1994">1153 10510 1269,'-10'16'-35,"10"-16"2,-4 13 2,4-13 5,0 0 3,-7 14 3,7-14 6,0 0-1,-2 19 11,2-19-2,0 0 6,9 30 13,-3-15 5,0-1 3,1 2-4,0 1-2,0-2 0,4 4-4,-2-4 3,-3 0 0,-2 3-1,-1-3 7,0 0-3,-3-15-2,-6 29 2,-1-16-3,0 0 1,-6-2 0,13-11 11,-17 12 1,6-8 12,11-4-5,0 0-10,-26-4-4,26 4-4,0 0 1,-8-32-9,12 15-12,2-8-5,5 0-19,4-7-12,1-1-19,3-2-23,5-2-27,-2-1-48,1 4-200,-6 3 129</inkml:trace>
  <inkml:trace contextRef="#ctx0" brushRef="#br0" timeOffset="290179.9251">1729 10164 1250,'7'-18'160,"-7"18"0,0 0-7,0 0-6,0 0-10,0 0-16,0 0-14,0 0-35,0 0-47,0 0-47,0 0-19,0 0-39,0 0-42,0 0-37,0 0-73,14 33-338,-14-33-72</inkml:trace>
  <inkml:trace contextRef="#ctx0" brushRef="#br0" timeOffset="290343.8879">1626 10519 1664,'-13'7'46,"13"-7"2,0 0 2,-15 6-2,15-6-7,0 0-19,0 0-36,0 0-42,0 0-46,0 0-81,-11 2-349,11-2-36</inkml:trace>
  <inkml:trace contextRef="#ctx0" brushRef="#br0" timeOffset="290534.8471">1982 10297 1674,'0'0'100,"0"0"-3,0 0 1,0 0-12,0 0-10,0 0-13,0 0-5,0 0-6,0 0-2,0 0-8,23 21-17,-2-16-22,6-3-41,5 1-64,1 2-54,0-2-65,0 3-428,-1-3-145</inkml:trace>
  <inkml:trace contextRef="#ctx0" brushRef="#br0" timeOffset="291861.7899">3009 10376 1680,'0'0'-67,"0"0"19,-11-11 18,11 11 28,0 0 27,0 0 32,-6-13 18,6 13 14,0 0 11,0 0 9,-7-14 10,7 14 2,0 0-2,0 0 0,0 0-6,0 0 2,0 0-20,0 0 3,-6-15-10,6 15-8,0 0-9,0 0-5,0 0-10,0 0-6,0 0-14,0 0-5,0 0-7,0 0-5,0 0-7,0 0 0,0 0-1,0 0 1,-2 46-4,2-28 4,0 1-4,0 3-2,0-1 2,-3 3 0,6-1-1,-6 0-1,3 0-4,0 0 4,3-3-2,-6 2-2,3-3-2,0-1 7,3 0 1,-3-18-4,0 28 2,0-17 1,0-11-11,2 22-11,-2-22-12,0 19-19,0-19-17,0 0-21,0 19-34,0-19-69,0 0-62,0 0-58,0 0-99,0 0-106,28-36-14,-16 18-30</inkml:trace>
  <inkml:trace contextRef="#ctx0" brushRef="#br0" timeOffset="292506.8917">3538 10304 1372,'17'-5'-31,"-17"5"12,0 0 3,19-2 5,-19 2 20,0 0 15,0 0 5,0 0 1,19 0-5,-19 0-2,0 0-1,0 0 2,0 0-4,0 0-2,0 0 2,0 0-2,0 0-6,0 0-2,0 0 3,0 0 0,0 0-1,0 0 0,0 0-4,-61 7 0,61-7 3,-32-3 7,16 3-6,16 0 13,-27 0 1,27 0 5,-24 0 0,24 0-1,-22 0-11,22 0 1,0 0-5,-23 0-6,23 0-3,0 0-2,-20 5-2,20-5 2,0 0-2,-10 11 1,10-11 1,-5 13-4,5-13 3,-1 19 0,1-19 1,-2 23-2,2-23 0,0 25-4,0-25 10,2 23-3,-2-23-3,0 23 0,1-12 0,-1-11 0,3 19 2,-3-19-1,0 0 2,0 20 0,0-20-5,2 14 4,-2-14 3,0 0 0,0 0-1,4 17-1,-4-17 3,0 0 1,0 0 0,11 8-7,-11-8 3,0 0 0,25-1 4,-25 1-5,0 0-1,32-5-4,-32 5 3,27-2-5,-13 0 1,-14 2-7,27 0 7,-13 2-3,-14-2 3,30 4-4,-15 0 2,-2 0 1,2 2 1,-3 1 0,1 1-4,-2 2 7,-1 1-2,0 0 4,-2 1-2,-2 1 4,-6-13 3,4 25 0,-4-25-2,-6 26 3,-4-12 1,1-3-1,-2 0-2,-2-1 2,-4-1 0,2-1 4,1-1-3,-4-4-1,18-3-8,-32 2-9,16-4-7,16 2-14,-30-10-7,17 2-13,1 1-23,12 7-16,-15-21-15,10 12-20,5 9-39,0-23-327,0 13 5</inkml:trace>
  <inkml:trace contextRef="#ctx0" brushRef="#br0" timeOffset="292931.1119">4009 10469 1334,'0'0'-31,"0"-20"12,0 20 16,0 0 22,0 0 2,0 0 5,-14-19 3,14 19-13,0 0 6,0 0 9,0 0 5,0 0 1,0 0 4,-35 30 1,26-19 2,-2 3-6,3 1-1,0 4-5,-1 1-1,-1-2-2,5 1-4,1-1-1,0-2-1,4 3-1,0-1 2,0-18-2,4 30 3,0-17 3,0 0-3,5-1 4,-9-12-2,19 15-1,-9-9 3,6 0-1,-16-6-1,25 0-5,-25 0 2,28-7-6,-16-1-1,0-1 3,2-6-4,-2 1-4,-3-6 0,-1 1-1,-2-2-1,-1 2-4,-3 0 2,-2 0-2,-2 0-3,-1 2-2,3 17-7,-10-31-15,6 19-23,4 12-43,-9-17-39,9 17-45,-7-11-80,7 11-319,0 0-72</inkml:trace>
  <inkml:trace contextRef="#ctx0" brushRef="#br0" timeOffset="293657.554">4512 10662 1496,'0'0'-31,"0"0"18,0 0 25,0 0 19,0 0 7,0 0 8,0 0 0,0 0 3,-16 3 3,16-3-2,0 0-1,0 0-2,0 0-2,0 0-2,0 0-4,0 0-3,0 0-5,0 0-2,0 0-4,0 0-4,0 0-2,0 0 0,0 0-5,0 0 0,0 0 0,0 0-3,0 0 1,0 0-3,0 0 1,0 0-3,0 0 1,0 0-4,0 0 7,0 0 1,0 0 3,0 0 1,0 0 3,0 0-5,0 0 2,0 0-3,0 0-1,0 0 0,0 0-2,0 0-1,0 0-3,0 0 2,0 0-2,0 0-2,0 0-3,0 0 2,0 0-4,0 0-1,0 0 0,0 0-1,0 0 2,0 0-2,0 0-2,0 0 4,0 0-2,0 0-2,0 0 7,0 0 1,0 0 0,-11 14 3,11-14 2,0 0-3,-13 13 1,13-13 0,-8 8-3,8-8 2,0 0 2,-17 10 0,17-10 3,0 0 6,0 0 6,-16 5 3,16-5-2,0 0 1,0 0-1,0 0-3,0 0 1,0 0-3,0 0 0,-4-32-2,4 32-3,0 0-2,0 0-7,0 0 1,0 0-2,0 0 1,18-19-2,-18 19 0,0 0 0,0 0-1,0 0 2,0 0 2,0 0-13,0 0-18,25 30-27,-25-30-36,4 16-33,-4-16-41,2 15-42,-2-15-72,0 0-353,0 0-128</inkml:trace>
  <inkml:trace contextRef="#ctx0" brushRef="#br0" timeOffset="293981.7422">4825 10420 1758,'7'-6'36,"-7"6"16,11-11 17,-11 11 31,10-12 27,-10 12 15,0 0 1,11-14-4,-11 14-15,0 0 7,12-8-15,-12 8-16,0 0-5,0 0-11,0 0-17,0 0-8,0 0 1,0 0-10,0 0-3,18 26-1,-18-26-4,-2 33-8,0-14 1,-1 1-6,1 6-1,0 0-3,-3 3-1,3-3-10,0 1-19,0 0-9,2-3-18,-3-4-20,3 4-27,-1-5-32,1 1-26,0-20-37,1 29-21,2-15-17,-1-4-16,-2-10-32,0 0-80,11 15-319,-11-15-155</inkml:trace>
  <inkml:trace contextRef="#ctx0" brushRef="#br0" timeOffset="294485.4125">5203 10544 1690,'10'-10'-82,"-10"10"20,0 0 16,0 0 16,0 0 17,7-13 16,-7 13 1,0 0 11,0 0 16,0 0 1,8-14 3,-8 14 3,0 0 7,0 0 4,0 0 8,0 0-3,0 0 12,0 0 5,2-17 4,-2 17 3,0 0-2,0 0-4,0 0-3,0 0-6,0 0-7,0 0-4,0 0-9,0 0-5,0 0-6,0 0 0,0 0-5,-37 31-4,27-20-1,2 1-3,0 3-2,-1-2-3,3 2-2,0 0-2,1 1-2,5-16 2,-6 32-1,6-17-1,0 1 0,0-16 1,4 29 5,3-16-2,-3 0-2,4-2 4,1-1-3,1 0 6,-10-10-3,22 9 3,-10-5 6,-12-4-1,24-2-6,-24 2-1,26-11-1,-13 3 1,-1-4-3,-2-3-2,0-2 1,1 0-1,-7 0-6,1 0 1,-1 0 2,-4-2 5,0 19-8,-4-34-4,-1 20 0,-1 1-17,6 13-10,-15-21-30,6 14-37,9 7-48,-14-5-33,14 5-42,0 0-94,-21 5-165,21-5-73,0 0-50</inkml:trace>
  <inkml:trace contextRef="#ctx0" brushRef="#br0" timeOffset="294967.3919">5648 10715 1512,'0'0'9,"0"0"14,0 0 20,-20 3 23,20-3 14,0 0 8,0 0-3,0 0-2,0 0-6,0 0-4,0 0-6,0 0-6,-17 2-4,17-2-7,0 0-8,0 0-4,0 0-7,0 0-5,0 0-2,0 0-6,0 0 0,-10 10 1,10-10-2,0 0-1,0 0 1,-6 17-8,6-17-8,0 0-6,-6 14 0,6-14-3,0 0-2,0 0 1,-10 12 4,10-12 5,0 0 5,0 0 9,0 0 1,0 0 3,0 0 4,0 0 5,0 0 0,0 0-2,0 0 5,0 0 2,0 0 3,0 0 5,0 0 2,0 0 6,0 0 2,0 0-4,0 0-2,0 0-8,0 0-4,0 0-7,0 0-3,0 0-5,0 0-23,0 0-20,0 0-22,0 0-33,0 0-46,0 0-49,0 0-43,0 0-66,0 0-130,0 0-224,0 0-135</inkml:trace>
  <inkml:trace contextRef="#ctx0" brushRef="#br0" timeOffset="295482.8683">5916 10542 1647,'0'0'-55,"0"0"26,0 0 22,0 0 20,0 0 24,0 0 21,0 0 10,0 0 5,-13-14 5,13 14 6,0 0 0,0 0-3,0 0-10,0 0-8,21-30-10,-21 30-3,22-15-5,-9 8-5,1 2-5,2 1-6,-16 4-2,31-6-4,-17 6 0,-14 0 3,32 8-3,-16-1 1,-2 0 0,-3 3-2,2-1 0,-7 4-7,-2 3 3,-2-1 1,-2-15-14,-8 32-9,-3-13-8,1 1-7,-5-2-9,-2-1-8,0 0 2,0 0 3,-2-3 2,2-3 4,-1 1 4,2-5 6,2-1 1,-1 0 1,0-2 7,15-4 10,-21 3 0,21-3 0,0 0-2,0 0-4,0 0 1,0 0-3,0 0 0,0 0-2,0 0 0,0 0 2,0 0-3,0 0 4,0 0-2,0 0-12,59 12-29,-45-6-37,4 0-45,-2 1-36,2-1-47,5 1-410,-7-3-119</inkml:trace>
  <inkml:trace contextRef="#ctx0" brushRef="#br0" timeOffset="295855.5726">6533 10597 1764,'0'0'28,"2"-15"-8,-2 15 12,0 0 12,0 0-5,-11-23 5,11 23-5,-10-8-5,10 8-4,-19-3-5,19 3-3,0 0-2,0 0-7,-35 11 0,27-3-5,8-8 2,-19 18-1,11-9-3,1 6 1,7-15 0,-6 22 3,4-9 0,2-13-2,2 25 0,-2-25 2,8 23-1,-3-12 1,-5-11 1,15 20 0,-9-13 5,-6-7 1,16 10 0,-16-10 4,24 6-3,-24-6 3,26-4 0,-26 4-2,29-10 4,-11 1-2,-2-1-2,-1-3-2,1-2 1,-2-1-3,-6 2 1,0 2 1,-1-2 3,-4 2-6,-3 12-4,-1-23-3,1 23-9,-11-22-16,3 15-20,8 7-32,-17-12-39,17 12-41,-17-5-30,17 5-51,-13-6-398,13 6-128</inkml:trace>
  <inkml:trace contextRef="#ctx0" brushRef="#br0" timeOffset="296179.3155">6884 10689 1779,'0'0'44,"0"0"9,11 7 15,-11-7 20,0 0 10,0 0 3,0 0-10,10 9-12,-10-9-10,0 0-10,0 0-10,0 0-4,0 0-5,7 15-5,-7-15-1,0 0-4,2 15-1,-2-15-2,0 0-2,0 0-3,0 18 0,0-18-1,0 0 2,0 0 2,0 0-1,0 0-1,0 0-3,0 0 1,0 0-5,0 0-2,0 0-1,0 0-3,0 0-9,0 0-16,0 0-15,0 0-35,0 0-48,0 0-46,-7-53-42,7 53-51,13-17-111,-13 17-283,13-15-144</inkml:trace>
  <inkml:trace contextRef="#ctx0" brushRef="#br0" timeOffset="296582.8826">7450 10454 1738,'8'-13'42,"-8"13"-2,6-11 8,-6 11 30,0 0 19,0 0 7,-2-24 0,2 24-9,0 0-7,0 0-7,-20-11-4,20 11 12,0 0-11,-32 11-5,17-3-16,0 1 1,0 3-7,-1 2-4,2 1-7,0 1-4,-1 2-2,2-1-2,4 2-6,1 2 0,0-2-2,2 1-1,3-2-7,1-1-12,2 1-4,0-18-8,5 34-3,-1-21-11,2 3 0,2-6-5,1 2 2,1-4 2,0-1 2,-10-7 1,20 8 2,-20-8 1,20 2 5,-20-2 0,0 0 3,22-13 0,-22 13 4,11-16 7,-11 16 3,2-17 2,-2 17-2,0 0-2,-17-21-1,17 21-6,-18-13-15,6 8-27,12 5-40,-18-7-50,18 7-40,0 0-49,-20-1-100,20 1-114,0 0-110,0 0-51</inkml:trace>
  <inkml:trace contextRef="#ctx0" brushRef="#br0" timeOffset="297085.4535">7767 10489 1563,'0'0'88,"9"-13"8,-9 13 7,0 0 18,0 0 9,8-12-7,-8 12-14,0 0-14,0 0-13,0 0-9,0 0-10,0 0-8,0 0 2,0 0-5,0 0-2,0 0-5,0 0 0,-15 51-8,3-34-3,-5 0-3,4 2 1,-4 0-17,2 1-19,3-3-5,-1-2-1,3 1-13,0-3-3,4-2-9,6-11 2,-6 21-10,6-21-2,0 18 4,0-18 4,12 10 4,-12-10 1,20 10 4,-5-8 3,-15-2 1,25 4 2,-10-4 1,-15 0 6,28 0 1,-28 0 6,27 0 14,-27 0 20,24-2 21,-24 2 10,20-4 9,-20 4 1,20-6 1,-20 6 10,14-7 7,-3 0-1,-11 7-5,12-13 6,-12 13 3,9-15-7,-9 15 11,9-15 6,-9 15 10,6-13-1,-6 13 6,4-14 2,-4 14-7,0 0-11,6-15-15,-6 15-13,0 0-10,0 0-13,0 0-4,0 0-4,0 0-5,0 0-2,0 0-2,0 0-34,-4 67-41,6-40-52,-4-1-56,2 7-75,2 5-91,-4 0-160,-6 2-150,2 5 77,-7 7-209,-2-2-252</inkml:trace>
  <inkml:trace contextRef="#ctx0" brushRef="#br0" timeOffset="298459.4065">2964 11336 1874,'-14'4'-141,"14"-4"21,0 0 15,0 0 17,0 0 15,0 0 10,0 0 13,0 0 3,0 0 7,0 0 5,0 0 4,0 0 5,0 0 7,0 0-4,0 0 3,0 0 1,0 0-1,0 0 4,0 0 2,0 0-1,0 0 5,0 0 5,0 0 2,0 0 2,0 0 3,0 0 5,0 0-1,0 0 2,0 0 1,0 0 2,-16 6 9,16-6 5,0 0 6,0 0 5,0 0 2,0 0-2,0 0 5,0 0 6,0 0 1,0 0-3,0 0 4,0 0-5,0 0 0,0 0 1,0 0 0,0 0 1,0 0 0,0 0 1,0 0 0,0 0-2,0 0 1,0 0-5,0 0-6,0 0-2,0 0 1,0 0-4,0 0 8,0 0 2,0 0 1,0 0 2,0 0-1,6-36 2,-6 36 11,0 0 0,0 0 2,0 0 6,0 0 2,0 0 1,3-21 2,-3 21-3,0 0-6,0 0-6,0 0-3,0 0-8,0 0-7,0 0-5,0 0-3,0 0-6,0 0-1,0 0 1,0 0 1,0 0-4,-17 49 1,13-30 0,-5 3-1,3 0-2,0 3 0,-3-3-3,0 1 1,3 0-5,0 0 2,0-2-2,2-1 0,0-2-1,-4-2 1,6-2-1,-2 2-3,4-16-30,-6 21-31,6-21-35,-5 18-35,5-18-33,-3 15-28,3-15-18,0 0-46,12 7-101,-12-7-277,0 0-126</inkml:trace>
  <inkml:trace contextRef="#ctx0" brushRef="#br0" timeOffset="298860.9722">3360 11399 1729,'17'-7'18,"-17"7"5,11-11 6,-11 11 19,8-9 21,-8 9 19,0 0 3,8-17-5,-8 17 1,0 0-4,5-17 4,-5 17-7,0 0-8,0 0-14,0 0-10,0 0-10,-19-17-2,19 17-5,0 0-2,-34 8-7,34-8-1,-28 11-6,16-4 1,-1 3-4,2-3-6,1 2 3,10-9-3,-17 15 0,11-6-2,6-9-5,-6 15 7,6-15-1,0 0 1,6 27 1,-6-27-3,16 15-1,-5-5 3,2-3-4,0 2-4,1 1 4,-1-3 0,0 4-2,-2-4 1,0 3-2,-11-10 0,18 18 4,-12-11 2,-6-7 2,5 21 2,-5-21-4,-7 21-7,7-21-5,-22 22-8,8-12-9,-4 1-2,-4-2-5,3-1-7,0-1-5,0-2 3,1-1-11,2-3-20,16-1-21,-30 0-17,30 0-24,-19-9-32,19 9-23,-7-17-37,7 17-372,9-29-97</inkml:trace>
  <inkml:trace contextRef="#ctx0" brushRef="#br0" timeOffset="299231.4306">3608 11364 1519,'15'-3'-55,"-15"3"24,18-2 34,-18 2 34,16-4 37,-16 4 31,0 0 17,0 0 9,14-5 2,-14 5-8,0 0-10,0 0-11,0 0-16,0 0-8,0 0-11,0 0-5,0 0-9,0 0-6,-32 40-6,22-27-8,0 3-2,-1 1-2,0 1-6,5-1-4,0 1 1,1-2-4,3 4-2,0-2 0,2-18 0,4 33-1,3-17 2,-1-2-3,2 1 3,3-3-1,0-2 1,-1-1-4,6-2 4,-16-7-3,24 5 2,-9-5-1,-15 0-1,32-12-2,-18-1-4,2-2 5,-4-5 0,-1-2-5,-2-2 0,-3-2 1,-2 4-3,-4-1 5,-4 1-7,0 2-6,-7 1 3,-2 1 0,1 3-8,-4 2-17,2 4-27,-1 2-37,15 7-33,-21-3-36,21 3-48,0 0-60,-19 15-155,19-7-88,0-8 0,0 0-14</inkml:trace>
  <inkml:trace contextRef="#ctx0" brushRef="#br0" timeOffset="299558.8175">4312 11614 1363,'14'-16'78,"-14"16"31,0 0 19,0 0 13,11-6 13,-11 6-5,0 0-6,0 0-13,0 0-20,17-5-13,-17 5-8,0 0-16,0 0-7,0 0-4,0 0-9,0 0-8,0 0-8,0 0-9,0 0-4,8 26-6,-8-26-2,0 0-13,0 0 5,0 0-1,0 0 0,0 0-3,0 0 2,-25 19-2,25-19-3,0 0-5,0 0-7,0 0-5,0 0-10,-21-35-10,21 35-15,2-21-19,-2 21-21,8-25-29,2 12-42,1 0-45,2 2-80,2-3-143,-1 1-129,4 1-60</inkml:trace>
  <inkml:trace contextRef="#ctx0" brushRef="#br0" timeOffset="299879.3212">4916 11313 1673,'4'-15'80,"-4"15"14,0 0 20,6-19 26,-6 19 6,0 0 7,2-13-5,-2 13-12,0 0-13,0 0-13,0 0-11,4-16-12,-4 16-11,0 0-9,0 0 3,0 0-13,0 0-6,0 0-13,0 0-1,0 0 0,-6 65 2,0-45-14,6 0 2,-4 5-6,0 0 0,4-1-1,-3 1-2,0 1-20,1-9-21,0 5-20,0-5-36,0 0-33,2-17-40,-4 25-28,4-25-26,0 19-10,2-12-27,-2-7-54,0 0-75,12 1-234,-12-1-106</inkml:trace>
  <inkml:trace contextRef="#ctx0" brushRef="#br0" timeOffset="300242.6791">5148 11301 1554,'8'-11'2,"-8"11"40,0 0 30,0 0 24,11-11 24,-11 11 12,0 0-1,0 0 0,0 0-11,0 0-8,0 0-13,0 0-14,0 0-8,0 0-9,0 0-6,0 0-7,0 0-3,0 0-7,0 0-3,-21 59-5,14-42-8,1 0-2,-1 4-4,1 0-1,2 0-3,2-2 0,0 0 2,2 2-3,2-4-1,2 1 1,0-1-5,0-2 2,3-4-6,1 1-1,1-3 3,-9-9-3,19 12-2,-19-12 3,21 1-3,-21-1 1,23-9-1,-10-2 2,0 0-2,-3-9 0,1 0 0,-3-1 1,1 0-2,-5-3-6,1 3 0,-5 2-8,0 2-4,0 17-12,-7-31-18,-1 19-19,1 0-32,7 12-47,-17-13-53,17 13-54,-16-8-111,11 7-191,5 1-43,0 0-93</inkml:trace>
  <inkml:trace contextRef="#ctx0" brushRef="#br0" timeOffset="301280.9366">5848 11514 1460,'0'0'-109,"-16"-4"19,16 4 18,0 0 14,0 0 13,0 0 15,0 0 8,0 0 9,0 0 13,0 0 5,0 0 5,0 0 7,0 0 2,0 0-4,0 0 1,0 0-2,0 0-2,0 0-1,0 0 3,0 0-6,0 0 0,0 0-5,0 0-1,0 0 0,0 0 3,0 0-4,0 0 2,0 0 5,0 0-3,0 0-6,0 0 3,0 0 0,0 0 1,0 0 2,0 0 2,0 0-8,0 0 8,0 0 10,0 0 4,0 0-11,0 0 11,0 0 0,0 0-4,0 0 6,0 0 1,0 0-3,0 0-1,0 0-4,0 0 7,0 0-2,0 0 5,0 0-3,0 0-2,0 0-2,0 0 1,0 0-2,0 0 7,0 0 0,0 0 3,0 0 5,0 0-4,0 0 2,0 0 3,0 0 3,0 0-1,0 0 2,0 0 0,0 0 5,0 0 2,0 0-3,0 0 2,0 0 2,0 0-4,0 0 2,0 0-3,0 0-5,0 0-1,0 0-1,0 0-3,0 0-1,0 0-5,0 0-2,0 0-2,0 0-4,0 0-1,0 0-3,0 0-3,0 0-2,0 0-5,0 0 0,0 0-2,0 0-1,0 0-1,0 0-6,0 0 1,0 0 3,0 0 0,0 0-1,0 0 2,0 0 1,0 0 0,-2 28 3,2-28-1,0 0 4,0 0-1,-3 20 2,3-20 0,0 0 1,-6 14-1,6-14 0,0 0-1,-10 12 3,10-12-1,0 0 0,0 0 0,0 0 2,-16 8-3,16-8 3,0 0 2,0 0 0,0 0-1,0 0-1,0 0-2,0 0-1,0 0-1,-8-34-4,8 34 0,0 0 2,0 0-10,0 0-25,0 0-32,0 0-34,13-23-49,-13 23-54,0 0-109,0 0-333,17-9-140</inkml:trace>
  <inkml:trace contextRef="#ctx0" brushRef="#br0" timeOffset="302142.7065">6139 11408 1676,'0'0'17,"2"-18"7,-2 18 13,0 0 25,2-21 24,-2 21 13,1-16 5,-1 16 1,0 0-5,3-23-10,-3 23-4,2-12-10,-2 12-7,5-14-12,-5 14-6,15-10-5,-15 10-7,14-8-6,-14 8-2,22-3-3,-22 3-7,23 0 1,-23 0-1,25 6-5,-10-1 5,-3 2 2,0 3 2,-2 2 2,-2 1-2,-1 1-1,-3 0-1,-4-14-7,-2 33-10,-3-16-13,-5 3-8,0-3-10,-9 0-3,6 0 1,-2-2 4,-2 0 0,1-4 4,2-1 2,1 0 2,-1-5 5,1 2 2,13-7 4,-23 5 12,23-5 7,-19 0 4,19 0-1,0 0-2,0 0-6,-22-8 0,22 8-4,0 0-1,0 0-3,0 0 2,0 0-6,0 0-1,0 0 0,0 0 3,51-7-3,-51 7 1,28 13 0,-16-5-11,1 1-21,1 2-22,0-2-19,-2 1-21,3 0-22,-2 0-12,-1-1-8,3-2 2,0 0-1,-15-7 0,28 8 2,-15-7 3,-13-1 11,24-4 17,-24 4 8,30-12 16,-17 3 10,4-4 17,-2-3 2,-1-4 18,4 1 17,-5-2 25,6-2 14,-4 2 22,-3 2 27,0 0 34,0 2 24,-2 2 23,-4 2 1,3 2 9,-9 11-8,11-16-19,-11 16-19,5-13-8,-5 13-14,0 0-12,0 0-8,0 0-5,0 0-11,0 0-3,-35 40-9,25-24-7,0 3-1,4-2-8,2 2-2,-1-1-1,2 0-3,3 2-3,0-20-9,6 34-8,1-17-4,0-3-2,5-1-3,-2-4 2,0-1-9,3-1 9,-13-7 1,26 6-3,-26-6 7,22-2 5,-22 2 2,24-13 3,-13 2-3,-2-3 1,-1-2-5,-4-2 8,0-1-2,-2-2 10,-2 0 0,0 21-4,-4-36 2,0 17-4,-2 3-6,2 2 1,-3-1-20,7 15-20,-13-22-38,9 13-40,4 9-49,0 0-40,-14-15-66,14 15-159,0 0-96,0 0-31,0 0-49</inkml:trace>
  <inkml:trace contextRef="#ctx0" brushRef="#br0" timeOffset="302457.3641">6912 11567 1722,'0'0'124,"0"0"11,0 0 8,0 0 3,0 0-11,0 0-16,0 0-12,0 0-17,0 0-11,0 0-8,0 0-7,0 0-7,5 15-3,-5-15-8,0 0-9,8 15-10,-8-15-11,0 0-8,2 20-8,-2-20-3,0 0-4,0 15-3,0-15 3,0 0 1,0 0 2,0 0 2,0 0 0,0 0-1,0 0-3,0 0-4,0 0-7,0 0-13,0 0-14,0 0-27,0 0-29,-13-48-45,13 48-45,9-29-66,-1 14-138,0 0-243,6 1-135</inkml:trace>
  <inkml:trace contextRef="#ctx0" brushRef="#br0" timeOffset="302869.5632">7494 11318 1798,'13'-14'2,"-13"14"21,12-15 26,-12 15 28,9-12 23,-9 12 12,0 0 2,9-15-4,-9 15-14,0 0-12,0 0-7,0 0-10,0 0-9,-41 2-3,41-2 5,-34 17 1,16-2 0,-2 0-8,-1 4-3,2 2-3,0 1-6,3 2-13,2-3 8,2 3-8,3-4 3,1 3-3,3-4 1,1 0-5,4-2-8,0-17-3,4 31-2,1-16-5,1-4-1,-6-11-2,13 20 3,-5-15-2,-8-5 4,16 8-1,-16-8 3,16 0-5,-16 0 1,0 0-2,21-16-1,-21 16 2,9-19-5,-5 10-5,-4 9 1,2-21-8,-2 21-8,0-22-16,0 22-26,0 0-39,-6-20-44,6 20-52,0 0-51,-7-13-93,7 13-151,0 0-137,0 0-126</inkml:trace>
  <inkml:trace contextRef="#ctx0" brushRef="#br0" timeOffset="303221.5711">7903 11392 1766,'12'-11'72,"-12"11"27,0 0 21,10-10 13,-10 10 0,0 0-13,0 0-13,0 0-13,0 0-16,0 0-1,0 0-10,0 0-6,0 0-9,0 0-4,-56 9-12,43-1 2,3 1-4,-2 2-5,-1 0-2,6 2-9,-1-2-3,8-11-4,-11 25-2,7-13-3,4-12 4,-2 24-2,2-24-2,4 22-2,0-10 2,3 1 1,0-1-4,3-3-5,-1 3 5,2-1-3,-1-1 1,-1 2 0,0-3-1,0 2-1,-9-11 2,10 17 0,-10-17 4,3 22 2,-3-22 2,-7 20 0,1-8-19,-5-1-33,-5 0-45,1 1-40,-3 0-64,-1-3-81,-2 0-155,0-1-86,-3-1-48,6-1-64</inkml:trace>
  <inkml:trace contextRef="#ctx0" brushRef="#br0" timeOffset="303902.7899">7685 12146 1468,'0'0'-53,"0"0"26,0 0 19,0 0 27,0 0 15,0 0 12,-23-27 2,23 27 7,0 0 5,0 0 3,0 0 4,0 0 6,0 0 1,0 0 3,0 0 2,0 0-7,-12-11-5,12 11-10,0 0-9,0 0-4,-22 2-4,22-2-4,0 0-1,-43 13-1,22-6-1,-3 6 0,-1 2 1,-2 2-4,-2-1-1,4 4-3,3 1-3,-2-1-2,5 1-2,3-1-1,0 0 1,6 2-4,2-2 2,-2 1 16,7-3 0,1 0-8,2 0-3,0-18-3,8 28 0,-4-16-5,3-3 1,-7-9 1,14 15-3,-14-15 6,18 7-3,-18-7 0,16 0-2,-16 0-1,0 0 1,22-14-5,-22 14 3,6-15 3,-6 15 2,0-19 2,0 19 0,0 0-1,-15-27-6,6 19-1,9 8 1,-16-11-17,16 11-23,-14-11-34,14 11-40,-12-11-42,12 11-37,0 0-25,0 0-34,0 0-82,2-10-352,-2 10-168</inkml:trace>
  <inkml:trace contextRef="#ctx0" brushRef="#br0" timeOffset="304255.6057">7967 12226 1770,'10'-8'-20,"-10"8"19,21-14 29,-13 7 39,-8 7 37,12-8 20,-12 8 8,10-11 7,-10 11 5,0 0 5,10-11-15,-10 11-22,0 0-3,0 0-19,0 0-1,0 0-14,-48 19-5,27-8-12,-3 5-2,-2 1-6,2 4-9,-2 0-3,3 1-2,3 4-10,4-4 3,3 1 2,5 0-15,3 0-4,2-4-4,6 2-5,4-4-9,1 0 3,3-3-3,3-1-1,0-4 5,-2-3-1,3 0 0,-15-6-4,23 3 1,-23-3-4,23-6-2,-23 6-5,18-12-8,-12 2-9,-6 10-10,4-19-6,-4 19-15,0 0-19,-20-29-33,6 22-39,-5 3-40,-2 1-45,-8-2-83,-3 3-127,-3 4-178,3 3-128</inkml:trace>
  <inkml:trace contextRef="#ctx0" brushRef="#br0" timeOffset="304759.6774">6937 12852 1735,'0'0'40,"0"0"26,0 0 24,0 0 26,6-10 13,-6 10-2,0 0-10,0 0-16,0 0-9,0 0-13,0 0-3,0 0-9,0 0-8,0 0-17,0 0-39,0 0-51,6 49-49,-6-32-57,4 2-55,-8 0-94,2 1-170,2 0-90,-2 3-65</inkml:trace>
  <inkml:trace contextRef="#ctx0" brushRef="#br0" timeOffset="304957.753">6969 13300 1547,'0'0'54,"0"0"21,-11 14 21,11-14 22,0 0 14,0 0 2,0 0-9,0 0-12,0 0-18,-9 12-9,9-12-13,0 0-26,0 0-21,0 0-23,0 0-35,-2 22-39,2-22-39,2 17-32,-2-17-31,4 22-44,-2-8-113,-2-14-231,0 25-63</inkml:trace>
  <inkml:trace contextRef="#ctx0" brushRef="#br0" timeOffset="305134.9971">6981 13583 1647,'0'0'91,"0"0"25,0 0 22,0 0 21,0 0 6,0 0-2,-8 17 2,8-17-21,0 0-18,0 0-11,0 0-22,0 0-13,0 0-37,0 0-30,0 16-31,0-16-46,0 0-64,-2 20-56,2-10-55,0-10-111,-2 22-152,2-22-101,0 27-103</inkml:trace>
  <inkml:trace contextRef="#ctx0" brushRef="#br0" timeOffset="306345.6019">6522 14035 1546,'0'0'-42,"0"0"23,0 0 31,0 0 22,0 0 25,0 0 16,0 0 11,0 0 2,2-19 9,-2 19 5,0 0 6,0 0-1,0 0-3,0 0-6,0 0-9,0 0-8,0 0-12,0 0-8,0 0-4,0 0-3,0 0-7,0 0-3,1 43-5,-2-23-1,-3 4-5,0 2-2,0-1-7,1 4 0,-1-3-2,0 3-3,2-2-1,-2-1-26,3-1-37,-1-6-38,0 0-34,2-2-44,0-17-29,0 25-22,0-25-42,5 13-99,1-9-253,-6-4-106</inkml:trace>
  <inkml:trace contextRef="#ctx0" brushRef="#br0" timeOffset="306831.629">6890 14116 1735,'0'0'98,"11"-9"14,-11 9 17,9-16 11,-9 16 11,7-14-8,-7 14-7,8-16-12,-8 16-9,8-18-11,-8 18-17,6-17-11,-6 17-8,8-19-7,2 10-9,-10 9-8,16-15-6,-3 7-2,-13 8-9,21-8 2,-21 8 1,25-4-10,-25 4-3,28 7 0,-16-2 0,2 4 6,-2 3-4,-2 1-1,-1 3-4,-3 1 4,-1 2-14,-3 1 3,-2 2-8,-2 0-4,-5 3-5,-1-2-6,-3-1-2,-3 2-4,-2-5-2,0 0 1,-2-1 1,0-2 5,1-3 1,0-3 6,2-3-4,1 0 4,0-5 0,14-2 0,-20 0-6,20 0 4,0 0-4,-22-16 2,22 16 2,-4-15-1,4 15 0,2-21 0,-2 21 2,11-18-5,-11 18 1,15-11 4,-15 11 9,18-4 6,-18 4 0,24 4 4,-24-4 1,25 16 1,-12-6 1,-2 2 1,3 3-3,-3-1 5,-2 0 3,1 3-8,-2-2-14,2-2-24,0 1-32,-4-5-28,2 1-29,-8-10-22,16 12-33,-6-10-24,-10-2-20,19-3-28,-19 3-60,22-14-323,-10 2-125</inkml:trace>
  <inkml:trace contextRef="#ctx0" brushRef="#br0" timeOffset="307219.4859">7365 13980 1762,'4'-13'54,"-2"1"36,-2 12 33,0 0 19,2-22 9,-2 22 0,0 0-27,2-14-16,-2 14-15,0 0-12,0 0-4,11-10-13,-11 10-5,0 0-3,30 0-8,-30 0-3,30 3-2,-14 1-4,4-3-4,1-1 5,-3 2-16,4 1-5,-3-3-5,-1 0-5,2 0 2,-1 0-1,-19 0-1,31-5 4,-17 4 4,-14 1-8,25-7-2,-15 2 3,-10 5-1,18-7 9,-18 7 9,12-10 5,-12 10 0,10-7-1,-10 7-13,0 0 6,0 0-13,0 0 0,0 0 0,0 0-2,0 0 1,0 0-5,-26 47 1,15-26-1,-4 8 11,2 1 4,-1 5-1,-2-3-4,2 8 2,-3 0 0,2 1-5,2-4 5,1-2-4,1-1 2,-1 0-6,5-2-29,-1-6-29,1-2-36,-2-2-42,5-4-45,-2-1-37,6-6-15,-2 1-32,2-12-79,0 0-97,0 0-50,0 0-54,0 0-39</inkml:trace>
  <inkml:trace contextRef="#ctx0" brushRef="#br0" timeOffset="307374.5916">7553 14291 1502,'0'0'76,"-6"-13"11,6 13 12,0 0 13,0 0 7,0 0 0,0 0-12,-4-18-11,4 18-2,0 0-4,0 0-6,30-5-9,-30 5-5,29-4-6,-12 2-31,-17 2-30,29-6-55,-15 4-68,-14 2-62,18-7-145,-18 7-163,0 0-75,0 0-65</inkml:trace>
  <inkml:trace contextRef="#ctx0" brushRef="#br0" timeOffset="307626.7204">6351 14291 1687,'0'0'98,"0"0"12,-30-2 13,30 2 24,-21-3 19,21 3 15,0 0-9,-25-6-5,25 6-16,0 0-17,-15-5-16,15 5-31,0 0-32,0 0-34,0 0-33,-13-7-30,13 7-43,0 0-61,0 0-59,0 0-57,0 0-117,0 0-133,0 0-92,0 0-102</inkml:trace>
  <inkml:trace contextRef="#ctx0" brushRef="#br0" timeOffset="308235.3791">5506 13939 1573,'0'0'-48,"0"0"18,0 0 24,0 0 29,0 0 13,0 0 14,0 0 10,0 0 6,0 0-5,0 0-2,0 0-8,0 0 3,0 0 13,0 0 1,0 0-7,0 0-4,0 0-7,4 59-5,-4-36-2,-2 2-3,4 3-3,-2 3-2,0-3-11,0 1-39,0-1-35,0-1-37,2-4-33,-2-3-33,2-2-35,-2-18-90,-2 24-261,2-24-43</inkml:trace>
  <inkml:trace contextRef="#ctx0" brushRef="#br0" timeOffset="309102.7488">5508 13971 1369,'-10'-9'-31,"-2"-1"29,12 10 21,-14-15 25,3 5 23,11 10 13,-15-15 19,15 15 13,-13-15 7,13 15 10,-10-14-6,10 14-11,-8-11-8,8 11-10,0 0-14,-7-16-9,7 16-9,0 0-8,0 0-6,0 0-6,0 0-4,0 0-5,0 0-4,0 0-1,49 26-2,-36-10 0,-3 3-2,-2 3-1,4 2 2,-4 0-7,-4 4 3,0 3-9,-4-3-9,-4 1-13,-2 1-6,-2 1-19,-6-1 0,0-3-1,-4-3-4,-1-1 1,3-4 2,-2-4 3,0-1 8,-2-2 1,4-7 4,1-1-6,15-4 2,-29-2 2,29 2 3,-15-10-3,15 10 2,-12-15 5,12 15 1,3-19-2,-3 19 7,0 0-1,14-23 4,-14 23 3,17-10 3,-17 10-1,20 0 1,-20 0 1,0 0 3,33 17-3,-19-5 2,-4 0 0,2-1 0,-1 0 1,0 3 1,1-2-1,1-1 3,0 0-3,0-1 6,-1-5 0,4 0 1,0-3 0,-16-2 0,28-2 1,-13-4-1,-3-2-4,1-2 3,4-3-3,-4-4-2,1-4 2,1 0-2,-4-2 1,-1 0-1,-2-1 11,2 2 7,-2 1 10,-4 3 18,0 0 10,0 5 7,-4 13-3,6-23-12,-6 23-10,3-15-2,-3 15-5,0 0-7,0 0-3,0 0-1,0 0-2,0 0-2,-23 53-4,19-35-4,-1 1 1,5-1-1,0-18-1,5 37 2,-1-18-3,2-1 3,2-4-3,3-1 1,0-1 3,1-3 5,3-3-5,2-2 3,0-4-3,-17 0-2,34-10 2,-15 1-2,-2-6-1,0-2 0,-4-8-1,4-2-1,-9-2-8,-3 1-4,-2 1-6,-6 1-7,-4 2 0,-8-4-1,-6 6-13,-6 2-14,-1 5-33,-6 0-27,0 6-21,-2 2-20,7 6-29,0 1-33,0 4-54,6 0-128,-6 7-266,7 0-151</inkml:trace>
  <inkml:trace contextRef="#ctx0" brushRef="#br0" timeOffset="309450.9422">5003 14243 1759,'0'0'-23,"0"0"23,-14-9 19,14 9 18,0 0 9,0 0-1,-13-9-5,13 9-8,0 0-7,0 0-4,0 0 0,0 0-5,0 0 2,0 0 1,0 0-7,0 0 2,0 0-3,0 0 0,0 0-3,0 0 2,0 0 2,0 0-4,0 0 6,0 0-6,0 0 0,0 0-3,0 0-7,0 0-6,0 0-8,0 0-7,0 0-17,0 0-5,0 0-26,0 0-10,0 0-9,0 0-10,0 0-19,0 0-37,41-6-83,-39-1-172,-2 7 80</inkml:trace>
  <inkml:trace contextRef="#ctx0" brushRef="#br0" timeOffset="309874.936">4260 13880 1118,'-15'-6'25,"15"6"18,0 0 21,0 0 22,0 0 18,-12-8 17,12 8 4,0 0 1,0 0-1,0 0-9,0 0-10,0 0-11,0 0-10,-10-10-13,10 10-3,0 0-5,0 0-3,0 0-6,-8 46-2,6-29-5,0 5-5,0 2-4,0 1-5,0 3-18,0 0-28,2-2-37,-2 1-41,2-1-37,0-5-31,2-1-32,0-2-47,-2-1-82,2-6-263,-2-11-83</inkml:trace>
  <inkml:trace contextRef="#ctx0" brushRef="#br0" timeOffset="310217.5912">4597 13895 1703,'0'0'66,"0"0"0,4-15 0,-4 15-7,0 0 8,0 0-1,0 0-7,0 0-5,0 0-6,0 0-6,0 0 4,-51 24-4,43-9 0,0 3-5,-1 3-4,0 0-4,5 0-1,0-3-4,2 4-1,0-3-6,2 1 2,4-3-1,2 1 6,0-1 6,4-4 4,0-1 4,2-2 2,1-5-5,4-3 2,-17-2-3,29-2 4,-12-5-7,-2-1 0,3-6-6,-4-3 0,-1-1-4,-3-6-3,0 2-1,-4-6 0,-4 4-5,-2 2-1,-4-3-5,-6 2-3,0 1-4,-4 3-7,-3 4-22,-1 0-31,0 3-37,0 7-42,2 0-38,16 5-44,-32 1-70,17 6-131,3 0-165,0 6-88</inkml:trace>
  <inkml:trace contextRef="#ctx0" brushRef="#br0" timeOffset="310729.1613">3862 14275 1487,'-9'-8'-59,"9"8"20,0 0 23,0 0 6,-6-16 10,6 16 26,0 0 24,0 0 19,0 0 11,8-26 3,-8 26 1,7-13-2,-7 13-6,0 0-11,9-11-7,-9 11-5,0 0-9,0 0-2,0 0-3,0 0 6,0 0-2,0 0-2,0 0-4,0 0-4,0 0-3,0 0-1,12 40-20,-12-40-4,0 0-4,-2 19 0,2-19 2,0 0 4,0 0-4,0 0-30,0 0-34,0 0-29,0 0-27,0 0-30,0 0-71,-15-37-408,15 37-125</inkml:trace>
  <inkml:trace contextRef="#ctx0" brushRef="#br0" timeOffset="311099.4001">2467 13876 1635,'0'0'-47,"0"0"11,-8-13 13,8 13 19,0 0 22,-6-16 16,6 16 12,0 0 1,0 0-6,-4-19-3,4 19-4,0 0-3,0 0-5,0 0-4,-2-17-3,2 17-5,0 0-5,0 0-4,0 0-4,0 0-3,0 0 9,0 0-1,0 0 4,0 0 5,0 0-3,-8 57 4,6-36 1,0 6-1,-3 1 1,3 3-5,-2-1 0,2 3-1,0-1 2,0 1-3,2-2 1,0-1-9,0 0-33,2-3-44,0-3-27,-2-2-23,2-3-25,2-6-46,1-5-286,-5-8 12</inkml:trace>
  <inkml:trace contextRef="#ctx0" brushRef="#br0" timeOffset="311507.5007">2805 13863 1343,'0'0'27,"11"-9"23,-11 9-2,0 0-8,0 0-5,0 0 0,0 0 1,0 0-1,0 0-5,-26-15-1,26 15-5,0 0 1,0 0-2,-32 4 0,32-4-4,0 0 0,-27 11-5,16-6 0,11-5 0,-16 13-3,7-7-3,9-6 1,-14 15-4,7-6 1,7-9-3,-9 20 6,9-20-5,-4 19 1,4-19 0,2 21 3,-2-21 9,11 18 8,-11-18-1,17 16 0,-4-8-5,-1-1-2,1 3-4,-1-5-1,3 4-3,-3-1-3,0 0 0,-2 2-1,1-1 4,-2 2 0,-1 4 5,1 1 6,-5-1-2,0 2 4,-2 1-2,2 0 0,-6-1-1,0 3-3,-4-3-1,0 0 3,-1-3-5,-1 1-13,-3-4-10,0 0-10,1-3-7,10-8-18,-28 8-16,16-6-13,12-2-9,0 0-16,-38-10-16,29 1-44,1-3-71,1-2-254,7 14 9</inkml:trace>
  <inkml:trace contextRef="#ctx0" brushRef="#br0" timeOffset="311861.5122">3350 13919 1342,'0'0'13,"0"0"25,0 0 16,0 0 11,-17-26 11,17 26 8,-15-8 8,15 8-6,-19-7-8,19 7-10,-22-4-11,22 4-5,-24 8-8,10 1-2,2 4-4,-3 2-5,4 5-3,-1 0-7,3 1 1,1 0-2,2 3-3,3-3 0,3-3 0,3 4 4,1-5 2,4-2 6,0-2 7,5-2 0,0-3 5,4-2-2,-17-6 2,32-2-1,-11-3 2,-2-3 4,0-4-4,0-5-6,-2 1-2,0-10-4,-2-1 0,-7 2-2,-1-1-9,-6-1-3,-2 3-5,-4-1-14,-3 4-16,-5 2-30,-2 2-39,-3 5-45,-3 4-47,-1 3-60,1 3-142,0 2-94,21 0-52,-26 5-30</inkml:trace>
  <inkml:trace contextRef="#ctx0" brushRef="#br0" timeOffset="327691.1804">8312 10435 1276,'0'0'-101,"0"0"16,0 0 12,0 0 13,0 0 8,0 0 8,-7-12 5,7 12 10,0 0 8,0 0 7,0 0 6,0 0 2,0 0 2,0 0 3,0 0 7,0 0-1,0 0 5,0 0 5,0 0-5,0 0 3,0 0-1,0 0 2,0 0-1,0 0 0,0 0 7,0 0-2,0 0-2,0 0 10,0 0-1,0 0 2,0 0 1,0 0 1,0 0 2,0 0 1,0 0-4,0 0-3,0 0 3,0 0-6,0 0-3,0 0 1,0 0-3,0 0-2,0 0-3,0 0-3,0 0 6,0 0-9,0 0 1,0 0 2,0 0 4,0 0-9,0 0 6,0 0-3,0 0 10,0 0-2,24-13-4,-24 13-11,0 0 7,24 0 4,-24 0-9,0 0 2,37 8 2,-24-3-6,4 2 3,-4-2 3,4 1-3,0 2 9,-1-1-13,1 2 1,0 2 0,-1-2-1,-2-1 2,1 3 3,-3 0 3,3 2-1,-4 1-6,-3 1 1,-2 0 2,0 0 0,-2 2 0,0 3-3,-4-4 3,0 4-1,-4 1 0,3-1-2,-4 6 4,1-2 2,-2 1-2,0 0 1,-2 0-1,-1 0-2,-2 6 1,1-2 2,-3 2-1,1 2-3,-4-5 6,4 4 6,-1 2-3,0 2-3,2 1 2,0 1-1,4-4-2,-2 5 4,3-3 0,1 0-1,2 0 5,3-5 0,5-1 0,0-1-1,2 0 0,3-4 0,1 0 1,3 0-5,-1-2 3,3-4 2,-1 1-2,3-5-2,-1 0 0,-3-2 4,-1-1-1,0-3 6,-3 0-2,4-1 7,-14-8 0,18 12-2,-7-8-4,-11-4 5,17 3 0,-17-3 4,0 0 2,19 2-1,-19-2-4,0 0 0,0 0-4,0 0-2,18 3-2,-18-3-2,0 0-5,0 0-2,0 0 0,0 0-3,0 0-1,0 0-1,0 0 1,0 0-3,-29 29 0,19-19 0,-1 1-3,-1 2 3,-1 3-2,-3 0-2,2 0 5,-3 4-2,2-1 1,-2 3-4,1 2 6,-2 2-7,4-1 6,-2 2 5,0 2 2,2-1 0,1-1-1,-1 7 2,1-2-1,6 2 6,-6 2-1,2 8 2,1 4 0,-1 3-1,0 1 0,-2 21-2,5-13 2,0 14-1,0 1-1,0 1 1,2 2-1,0 2-1,2-2 4,0-10-3,2-7 0,0 1 1,2 22-1,0-14 1,2 13 6,0 4 6,2-4-3,4 1-2,0 0 3,2-1 2,-2 0-5,2-4 1,0 1-1,4-1 0,-1-3-1,0-2 4,6-1-1,-3-3-3,-1-3 0,0-12 1,-2-7-4,1-2 0,-3-3-1,-3-8 1,1-2-3,-5-7 2,0-2-1,-4-4 3,-2-1-2,-6-4-15,-3-2-13,-6-2-16,-4-2-26,-8-5-10,3-4-11,-6 0-6,-4-7-19,-4-2-39,2-3-43,-5-5-91,1-4-391,4-2-161</inkml:trace>
  <inkml:trace contextRef="#ctx0" brushRef="#br0" timeOffset="339146.4668">9627 11885 1761,'0'0'-56,"0"0"10,0 0 15,0 0 14,0 0 23,0 0 6,0 0 7,0 0 9,21-16 3,-21 16 0,0 0 4,0 0 2,4-14 0,-4 14 7,0 0 4,0 0 5,0 0 4,0 0 1,0 0 0,0 0-5,0 0-2,0 0-6,0 0-2,0 0-3,0 0 0,0 0-5,-46 0-1,46 0-3,-35 18 3,8-2-4,0 3-1,-1 2 0,-5 1-2,1 7-2,-1 1 0,-1-1-1,4 1 0,4 1-2,4-5 0,6 3-4,1 0 0,4-4 0,5-1 1,3 3-5,1 0 0,7-2-2,-1-2 1,6-3-5,-1 0-2,4-3-7,3-4-2,2 0-6,-3-5-4,4-3 3,0 0-1,-1-5 0,-18 0 2,38-6 1,-19-2 2,-5 0 0,0-3-1,-4 0 2,1-3-1,-4-1 1,-3 0 2,-4 15-5,-4-28 7,-6 13 1,-8 1 3,-3 1 9,-1-1 2,-8 2 1,0 5-1,-2 1-2,3 0 1,-1 3-5,6 3-2,1-2-23,3 4-26,20-2-28,-26 3-37,26-3-32,-9 8-41,9-8-57,0 0-130,0 0-237,0 0-103</inkml:trace>
  <inkml:trace contextRef="#ctx0" brushRef="#br0" timeOffset="339743.4791">9935 11975 1741,'4'-11'-11,"-4"11"26,12-17 31,-12 17 17,6-17 17,-6 17 9,7-14 8,-7 14 2,7-12-7,-7 12-11,0 0-8,4-14-11,-4 14 3,0 0 4,0 0-2,0 0-5,0 0 0,0 0 0,0 0-1,0 0-2,-11 61-4,2-41-9,-2-1-1,-3 3-7,-3 1-2,-2 2-1,-2 0-7,-1 2-9,-1-5-7,2 4-3,3-6-1,0-2-7,3-1-8,0-2-4,5-2-6,1-2 0,3-1 2,6-10 1,0 0 2,2 23-1,-2-23 2,19 9 2,-3-3-1,-1-3 2,6 0-1,-1 1-3,3-3 6,-1 3-6,-1-1 1,2-1 1,-2-2 1,-1 0-1,1 0 4,-21 0-1,32 0 4,-18-2 0,-14 2 1,24-5 4,-24 5 4,24-5-1,-24 5-1,15-10 10,-15 10-1,11-11-1,-11 11-7,12-13 9,-12 13-2,5-16-2,-5 16 4,4-17 1,-4 17 7,4-17-2,-4 17 7,0 0 2,2-21 6,-2 21 6,0 0-2,-2-19 5,2 19-6,0 0 2,0 0 10,0 0 14,0 0 2,0 0 7,0 0 3,0 0-5,-34 27-6,28-14-2,-2 4-4,3 4-2,-1 2-1,-1 3-7,1 9-28,2 7-47,2-1-67,-5 12-97,3 1-112,-6 25-178,-7 1-142,-4 2 100,-3 7-199,-5 2-212</inkml:trace>
  <inkml:trace contextRef="#ctx0" brushRef="#br0" timeOffset="342659.2013">10732 12078 1780,'0'0'-108,"-20"-3"15,20 3 13,0 0 17,-22-3 14,22 3 22,0 0 16,-20-4 15,20 4 9,0 0 10,0 0 0,0 0 6,-23-2 5,23 2 4,0 0-1,0 0 5,0 0-3,0 0-3,-15-4-3,15 4 3,0 0-2,0 0 0,0 0-4,0 0 0,0 0 4,0 0 2,0 0-4,0 0 3,0 0-5,65-8-1,-46 8 4,0-1-2,3-1-6,1-1 0,-5 2-2,4 1-3,-3-2-4,-19 2-1,28-2-11,-28 2-14,25 0-25,-25 0-30,20 0-26,-20 0-20,0 0-19,19 5-31,-19-5-51,0 0-277,0 0 5</inkml:trace>
  <inkml:trace contextRef="#ctx0" brushRef="#br0" timeOffset="342912.37">10571 12298 1424,'-23'7'5,"3"-2"5,2-2 7,4 1 8,14-4 11,-25 5-1,25-5-1,-15 7-10,15-7 0,0 0 3,-9 10 11,9-10-1,0 0-3,36 11 2,-11-7-6,5-3-3,4 3 0,1-2-16,0-2-33,8 2-36,-6-2-45,-1-2-51,1-4-114,-7 2-173,1-1 50</inkml:trace>
  <inkml:trace contextRef="#ctx0" brushRef="#br0" timeOffset="346802.5093">11695 12060 1062,'0'0'-97,"0"0"15,0 0 12,0 0 13,0 0 14,-25 31 11,25-31 6,0 0 10,0 0 4,0 0 9,0 0 3,0 0 4,0 0 3,0 0 0,0 0 4,0 0-2,0 0 3,0 0 1,0 0 3,0 0 3,0 0 7,0 0-1,0 0 0,0 0 1,-2 17 7,2-17 4,0 0 4,0 0 2,0 0 3,-9 11 3,9-11 7,0 0 0,0 0 8,0 0-11,-16 7 1,16-7 5,0 0-4,0 0-2,-21 7 0,21-7 0,0 0 4,0 0 0,-19 0 4,19 0 1,0 0-4,0 0 0,0 0 0,0 0 1,-23-7-2,23 7 1,0 0 1,0 0-4,-11-16-6,11 16-6,0 0-6,2-22-2,-2 22-5,0 0-4,14-32-5,-4 21-1,-2 0-3,5-1-4,-4 2-1,6-1-2,-4 1-3,3 1 0,-1-1-1,2 2-2,0 1-4,1 1 1,1 2-1,-1-1-5,-16 5 3,28-4-1,-28 4-1,31 4-1,-18 1 2,3 3 0,-3 1 1,-5 6 4,5-3-2,-5 7 2,-1-2 0,-3 7 3,-1-3 1,-8 1-1,-1 3 0,-5 4 4,-6 1-4,-2-3 2,-8 3-2,-5 1-3,-4-4 3,2-3-5,-2 1-1,-2-4 18,0-1-4,1-6 1,10 0-3,-1-5 2,3 0 0,1-2 4,5-2-1,0 0 2,19-5-4,-25 0-3,25 0-4,-18-8 0,18 8-5,0 0-1,0 0-5,0 0 2,24-33 1,-24 33-1,27-11-2,-8 9-1,-2 0-2,1 2 2,5 4-2,-1-1 2,5 7 5,-2-1 8,2 6-2,2 3 4,-4 3 0,-1 0 3,1 0-3,-4 2 2,-1-3-1,0 1-1,-4-1-27,-1-6-35,1 1-39,-7-6-26,5 2-20,-3-5-45,-11-6-126,18 0-152,-18 0-70,20-14-32</inkml:trace>
  <inkml:trace contextRef="#ctx0" brushRef="#br0" timeOffset="347291.4438">12515 11336 1388,'0'0'-53,"4"-23"15,-4 23 17,2-19 23,-2 19 23,4-13 17,-4 13 12,3-15 5,-3 15 10,0 0 8,4-18 3,-4 18 2,0 0 0,0 0 1,5-15 1,-5 15-2,0 0-2,0 0-7,0 0-8,0 0-8,0 0 0,0 0-8,0 0 0,0 0-3,-36 6 0,36-6 2,-29 21-6,9-6-4,-3 6-3,2 4-3,-3 0-5,6 2-3,-2 3-2,3-1-2,3 1-2,3 2-2,4-1 1,0-3 1,7 1-1,0 0 0,4-3 0,3-2-5,0 2-1,2-5 1,3 0-2,-2-4-1,-1-4-1,2-1 2,3-3 0,-3-2-4,-11-7 6,22 5-3,-22-5 0,0 0-3,28-12 0,-28 12-1,10-17-1,-6 8-6,-4 9 2,0-22 0,0 22-8,0 0-7,-16-24-12,16 24-22,-21-10-36,21 10-45,-22-2-57,22 2-73,-23 4-167,23-4-245,-25 11-168</inkml:trace>
  <inkml:trace contextRef="#ctx0" brushRef="#br0" timeOffset="354410.7656">9576 13133 1678,'0'0'-73,"0"0"11,0 0 19,0 0 10,0 0 28,0 0 15,0 0 15,0 0 10,0 0 8,0 0 8,0 0 8,0 0 7,0 0 3,-19-36 5,19 36 3,0 0 4,0 0-1,0 0 2,0 0 1,0 0-3,0-20-5,0 20-7,0 0-8,0 0-10,0 0-3,0 0-3,0 0-7,0 0 5,0 0 16,0 0-1,0 0 0,7 68 5,-3-46-4,1 4 2,-2 0-1,1 2 3,3-1-2,2 1-10,-3-1-4,0 2-7,2-5 2,-2 1-2,0 1-5,2-6-9,-6-3 0,2-2-7,1 1 6,-5-16 4,3 22-5,-1-12-4,-2-10-16,0 0-13,3 18-10,-3-18-12,0 0-14,0 0-9,0 0-12,0 0-11,0 0-5,0 0-3,-11-53-2,9 34 5,0-1 7,0-6 7,-2 0 9,1-1 3,-3 1 6,1-2 10,-1 2 17,0 0 13,0 1 16,-4 2 12,4 0 8,0 2 7,0 4 6,0-1 3,2 5 5,-1-2-8,5 15-3,-8-20-8,8 20-3,-7-15-3,7 15 8,0 0 7,0 0 2,0 0 0,0 0 1,0 0-3,0 0-1,-29 32-5,22-19 3,0 3-7,0-2-2,-2 6 6,1-2-11,-2 2-1,-3-1-1,-1-1-2,4 2-3,-3-3 4,2-2-6,2-2 0,3 1 3,-1-4-7,-2 1 4,9-11-2,-9 13-3,9-13-14,0 0-8,0 0 1,0 0-7,0 0-2,0 0-6,0 0-3,28-51 0,-20 32 1,4-2 4,-4-1 3,2 0 2,-2 0 2,1 2 8,-1 1 8,0 2 11,-6 0 11,6 1 4,-2 3 5,-6 13 6,8-24-10,-3 15 0,-5 9-5,7-17-6,-7 17 1,10-11 0,-10 11-2,0 0 3,21-4-4,-21 4 0,0 0 0,32 8 3,-18-1-1,-2 1-5,4-1 6,3 4-5,-2 2-30,-1 2-27,0 0-42,-2 3-54,-5 1-59,-1 1-48,-5-1-100,-3 3-175,-3 4-113,-4 1-138</inkml:trace>
  <inkml:trace contextRef="#ctx0" brushRef="#br0" timeOffset="355005.1841">9099 14025 1921,'0'0'54,"-13"-12"19,13 12 24,-11-17 13,6 8 16,5 9 0,-11-20-2,11 20-10,-10-17-7,10 17-8,-11-13-21,11 13-9,-12-10-10,12 10-6,-18-3-5,18 3-14,-23 2-7,23-2-7,-25 11-5,13-4-4,-1 3-8,1 1-5,0 1-4,4-2-4,2 1 2,6-11 2,-12 18-1,12-18-1,2 19 1,-2-19-1,12 20 4,-3-11 1,2 1-3,2-1 2,0 1 0,4 0 0,-4-1-1,4 2 3,-1 0-2,1 1 2,-4 0 3,1-4 0,-5 6 2,0-2 3,0 0-5,-3-2-2,-6-10-5,0 24-6,0-24-6,-10 19 1,3-9-1,7-10-1,-16 15 6,16-15 1,-18 9-2,18-9-2,-15 4-1,15-4 1,0 0-3,0 0 4,0 0-4,-17-25 3,17 25 0,0 0 0,19-34 2,-10 23 1,1-2 0,3 2 5,-3 0 7,6 1 5,-4 3 12,0 0 5,4-1 6,-2 1 9,-14 7 1,28-7 3,-28 7 2,23 0-2,-23 0 4,26 7-6,-16 1 2,1 2-3,-3 0 0,-1 3-8,-3 0 5,0 1-23,-4-14-21,7 26-24,-5-14-20,-2-12-29,2 21-22,-2-21-20,0 15-12,0-15-31,0 11-30,0-11-15,0 0-16,0 0-32,0 0-374,0 0-133</inkml:trace>
  <inkml:trace contextRef="#ctx0" brushRef="#br0" timeOffset="355146.1932">9310 14093 1645,'2'-25'-16,"-1"4"31,-1 2 32,0 0 25,0 19 13,-3-26 8,3 26 2,-7-24 2,5 13-8,2 11-8,-6-17-12,6 17-22,-7-15-40,7 15-33,0 0-42,0 0-50,0 0-51,0 0-105,0 0-329,0 0-101</inkml:trace>
  <inkml:trace contextRef="#ctx0" brushRef="#br0" timeOffset="355635.0444">9465 14173 1877,'0'0'99,"0"0"26,0 0 20,0 0 25,0 0 6,0 0-4,-48-17-7,48 17-16,0 0-19,0 0-11,0-22-18,0 22-12,0 0-9,23-14-9,-23 14-7,25-10-8,-25 10-9,22-2-4,-22 2-11,21 2-8,-21-2-4,19 8-8,-10-1 5,-9-7-4,10 16 1,-10-16 2,0 25-8,0-25 6,-8 31-8,2-16 3,-1 3 1,3-1-4,-2-2-15,2 1-7,1-1-5,3-15-5,-2 25-7,2-25-2,2 20-5,-2-20 4,11 18 2,-3-12 6,-8-6 0,19 3 0,-19-3 6,27 0 3,-27 0 1,27-9 2,-13 1 4,0-2 1,2 0 0,-2-4 8,0 2 7,-5 1 12,3-2 3,-2 0 4,-1 1 11,-3 0 12,-6 12 7,13-18-3,-13 18-7,6-16-4,-6 16-10,4-12-9,-4 12-2,0 0 3,0 0-8,0 0 1,0 0-5,0 0 1,0 0 1,0 0-6,-22 43-2,22-43 0,0 20 2,0-20-1,9 24-20,0-13-16,0 0-18,3-1-23,3-1-34,3-3-43,0 0-45,4-4-47,1-2-56,4-4-110,-2 0-91,2-4 10,2 0-44,1-4-36</inkml:trace>
  <inkml:trace contextRef="#ctx0" brushRef="#br0" timeOffset="356180.7786">10280 14096 1416,'7'-13'71,"-7"13"25,0 0 22,-2-19 25,2 19 18,0 0 4,0 0 0,-5-22-3,5 22-23,0 0-10,-6-12-15,6 12-11,0 0-8,0 0-11,-25 0-12,25 0-9,0 0-6,-27 20-8,15-11-3,5 2-5,-1 0-7,8-11-4,-11 27-9,7-13-16,4-14-15,-6 20-14,8-8-7,-2-12-5,0 19-4,0-19 5,4 13 1,-4-13 5,10 6 5,-10-6 0,0 0 6,0 0 0,0 0 6,34-21 3,-24 8 3,-3 1 3,2-3 2,1-6-1,1 2 6,-2 0 5,1 0 7,3 1 7,-4 1-2,-1 4 3,2-2-5,-1 4-1,-2 2-1,-7 9-11,10-18-4,-10 18 4,0 0 0,0 0 8,0 0 3,0 0 1,23 35-2,-22-15 5,1 6-5,-2 2 1,-2 4-2,1 8 0,-1 0-2,0 1 1,0 2-23,-1-1-18,3-3-16,0 2-14,-2-9-12,2-2-13,2-1-12,-2-4-8,0-3 5,3-2 4,-3-5 16,2-2 3,2-6 7,-4-7 5,8 11 2,-8-11 7,0 0 9,0 0 2,29-21 15,-22 9 26,-1-3 21,-1 0 17,-1 0 13,-4-3 15,0 18 4,-4-33-1,-1 18-7,-5 1-5,-3-2-7,-2 5-9,3 2-27,1-1-40,-1 2-57,4 2-63,-3 0-50,11 6-89,-18-7-148,13 2-159,5 5-93</inkml:trace>
  <inkml:trace contextRef="#ctx0" brushRef="#br0" timeOffset="357232.8692">10923 13837 1823,'0'0'92,"-11"-22"24,5 12 17,6 10 7,0 0-1,-10-17-16,10 17-14,0 0-18,-6-9-10,6 9-8,0 0-5,0 0-13,0 0-2,0 0-1,-7 53-8,7-34-4,0 8-1,0 2-5,2-1-10,-2 4-4,-2 1-20,0-3-11,0 2-17,2-3-9,-4-2-6,1-3 5,1-4 6,-1-2 9,1-3 7,2-15-1,0 22-3,0-22-1,0 0 0,0 0 4,0 0 3,0 0-2,0 0 1,38-40 0,-24 22 2,0 1 4,-2 2 5,2 0 6,0 2-2,-3 0 5,1 3-4,-3 2-1,-9 8 4,21-9 7,-21 9 0,19 2 3,-19-2 0,18 9-2,-10 0 2,-8-9 2,11 24-1,-7-11 2,-2 0-4,-2-13-9,-2 25-1,-2-10-4,-4-1-9,-1-3 3,0 0 0,-5-2 0,3 2 0,0-4 6,0 1-4,11-8 3,-24 11 10,24-11 7,-17 7 6,17-7 4,-16 9-6,16-9 1,-11 5-1,11-5-4,0 0-3,0 0-1,0 0-2,0 0 2,0 0-5,0 0 0,0 0-6,0 0-2,0 0-2,57 0-6,-42-7 9,1-1-3,2-2 1,2-1 0,1-4 0,-2-2 2,0-4-4,3-4 1,-6-4 3,0-1-2,-1-3 1,-5 0 0,1 1-3,-3 1 0,-3 2 4,-1 0 6,-1 0 9,-2 5 3,-2 2 4,2 4 4,-1 0-1,0 18-2,0-28-5,0 28-2,-4-15-3,4 15-2,0 0-2,0 0 0,0 0-3,0 0 0,0 0 1,-26 47 1,24-26-1,-1 4 2,3 2-3,0-1 2,5 3-7,-3 0 5,5-1 1,-1-2 2,3 0-5,0-4-5,0 0-8,0-3-4,0-6-2,5-2-5,-4-6-2,-10-5 1,21 5 2,-21-5 4,27-8-3,-27 8 7,21-17 1,-10 4 2,-1 0 13,-2-1 11,-2 1 7,3-2 7,-6 2-2,5 1 12,-8 12 3,8-20 0,-8 20-5,6-17-6,-6 17-5,0 0-5,0 0-1,0 0 0,0 0-8,0 0 1,0 0 2,0 0-3,0 0-1,0 0 0,-13 62-10,17-47-9,-4-15-9,3 28-8,-1-12-3,2-5-9,3 0-3,-7-11-1,18 15-5,-9-11 4,-1 0 0,-8-4 3,0 0 3,32-9 7,-18 1 1,-5-3 2,-1-3 4,2-3 5,-6-2 10,1 0 11,-3-1 10,-4 0 0,-1 1 0,-3 2 2,-4-2-4,2 4-2,1-1 0,-5 5-21,4 2-21,8 9-27,-18-12-32,18 12-42,0 0-35,-20 0-30,20 0-28,0 0-75,0 0-80,0 0-189,0 0-70</inkml:trace>
  <inkml:trace contextRef="#ctx0" brushRef="#br0" timeOffset="357891.12">11665 13958 1604,'0'0'49,"11"-12"29,-11 12 25,7-15 22,-7 15 9,2-19 11,-2 19 7,2-15-4,-2 15-21,0 0-3,-2-19-20,2 19-15,0 0-10,0 0-4,0 0-10,0 0-8,0 0-3,-30 34-4,24-17-10,0 6-2,3-4-1,1 2-1,0 2-6,2-3-2,2 2 0,1-2-7,1-1-8,2-1-13,6-3 0,-3-2-4,4-5-4,1 0-5,-14-8-2,29 0-6,-29 0 0,38-16-1,-19 5 2,2-10 4,-2-1-1,1-5 4,-2-1-1,-2-5 2,-1 0 1,-5-1 2,-1 1 8,-3 1 11,-4 3 8,2 3 15,-2 4 4,-2 2 5,1 1 6,-1 2 7,0 0-22,0 17-8,5-23 8,-5 23-13,0 0-7,0 0 0,0 0-1,0 0 1,0 0 0,0 0-6,0 0 5,0 0-2,0 70-4,2-44 3,-2 2-2,2 0 5,0 3-5,-1-2-1,1-1-19,0-1-14,1-2-21,0-5-13,0-1-15,1-3-6,1-3-5,-5-13-21,15 15-15,-6-11-17,-9-4-7,27 0-11,-27 0-9,36-17-9,-13 3-2,2-4 8,2-3 15,-3 0 20,4-4 33,-4 2 34,0 0 36,-1 0 47,-6 5 38,-3 1 30,-2-1 25,-3 3 5,-4 2 2,-1-2 0,-4 15-7,-2-18-4,2 18-4,0 0-11,-21-13-4,21 13-8,0 0-6,-31 7-6,31-7-8,-21 17-5,14-3-2,1-1-6,0 4-6,4 2-3,4 0 1,2 4 0,4 0-4,2 0-3,10 5-2,2-3-1,10 3-8,4 0-34,0-6-56,4 1-87,1-7-97,3 0-185,4-2-67,-8-7-168,5-1-170</inkml:trace>
  <inkml:trace contextRef="#ctx0" brushRef="#br0" timeOffset="361512.8524">12394 11872 38,'0'0'13,"0"0"13,0 0 6,0 0-1,0 0-4,0 0 0,0 0-8,0 0 0,0 0 0,0 0 0,0 0-2,0 0-2,0 0-2,0 0-1,0 0-2,0 0 0,0 0-2,0 0-2,0 0-2,0 0 1,0 0-11,0 0-4,0 0-5,0 0-12,0 0-12,0 0-54,0 0 31</inkml:trace>
  <inkml:trace contextRef="#ctx0" brushRef="#br0" timeOffset="388976.3643">1994 15693 326,'0'0'26,"0"0"-3,0 0-1,0 0 7,0 0 6,0 0 5,0 0 3,0 0 4,-2-36 1,2 36 6,0 0-1,0 0 9,0 0-16,-4-29 8,4 29-6,0 0 12,0-19 1,0 19 7,0 0-11,2-21 8,-2 21 7,0 0 4,2-21 0,-2 21 2,0 0 5,0-19 3,0 19 5,0 0 3,0-16-5,0 16-5,0 0-13,0 0-5,0 0-11,0 0-5,0 0 9,0 0 0,0 0 2,0 0-3,0 0-4,0 0-6,0 0-3,0 0 2,6 59-4,-6-41 3,2 3-6,0 1-2,1 2-2,-1 0-6,0 2-4,2-4 3,1 3-1,-1-2-4,-2-3 1,2 0-8,-2-3 1,0 0-3,0-1 0,3-1 2,-5-15-13,4 24-12,-4-24-10,5 16-16,-5-16-18,7 11-36,-7-11-39,0 0-35,0 0-36,32-9-43,-17-4-87,1-6-340,5-2-164</inkml:trace>
  <inkml:trace contextRef="#ctx0" brushRef="#br0" timeOffset="389582.7685">2528 15558 1749,'0'0'-39,"17"-8"16,-17 8 26,11-5 13,-11 5 33,0 0 19,0 0 7,12-8 0,-12 8-4,0 0-8,0 0-7,0 0-12,0 0-3,0 0-5,0 0-5,0 0 1,0 0-7,0 0 0,-51 0-4,51 0 2,-25 4-7,25-4 1,-27 0-2,11 2-1,16-2-1,-29-2 0,29 2 1,-28-2-1,28 2 2,-26-2-3,26 2 2,-20-1 4,20 1-3,-17-3 1,17 3-6,0 0-1,-22-1-4,22 1-3,0 0-3,0 0-3,-20 1 0,20-1 2,0 0-3,-12 15 4,12-15-1,-6 19 0,4-7 2,2-12 0,-6 29 0,4-14 1,0-1 1,0 4-3,2-18 2,-2 31-1,2-17 1,0-14-4,-2 24 7,2-24-4,0 21 3,0-21-1,-2 17 2,2-17 0,0 0 4,2 21 5,-2-21 4,0 0 0,0 0-4,8 9 1,-8-9-4,0 0 1,0 0-3,26-5-1,-26 5-4,0 0 1,27-6-1,-27 6-3,23-2-2,-23 2 2,24 0 0,-24 0-1,27 4-1,-13 0 0,0 1-2,0 3 2,-2 1 0,1 1 2,1 0-5,-4 1 4,-2 2 1,1-1-1,-3 3 4,-1-1 2,-5-14-2,2 26 0,-4-10 2,2-16 1,-13 26 1,6-13 0,-3-1 1,0-1 0,-2-3-1,-1 1 1,1-3-2,12-6-10,-23 6-15,23-6-12,-25-4-13,25 4-27,-24-11-26,14 1-22,10 10-24,-15-21-33,9 8-47,6 13-432,-5-25-150</inkml:trace>
  <inkml:trace contextRef="#ctx0" brushRef="#br0" timeOffset="390011.0541">2693 15722 1704,'0'0'-53,"11"-17"20,-11 17 38,7-14 8,-7 14 25,0 0 16,5-17 13,-5 17 5,0 0-10,4-11-4,-4 11-9,0 0-6,0 0-6,0 0-4,0 0 1,0 0-3,0 0-1,0 0-1,-25 52 2,21-36-1,-2 1-3,2 1-3,-3 0-1,2 2-1,3-1-5,0 0 4,2-2-5,0 3 3,0-20 0,2 32 2,1-18 4,6 1 7,-3-4 4,-6-11-3,14 15 2,-3-10-5,-11-5 0,24 2-3,-24-2-3,27-10-1,-10 1-1,-4-4-2,3-3-5,-3-6 3,-2 1-5,-3-2 2,-4-2-4,0 0 0,-4 4 5,-2 3-3,-2-1-1,-2 1-3,-2 3-1,-1 2-16,-2 1-18,-1 2-30,12 10-38,-19-9-44,19 9-45,0 0-80,-22 2-181,22-2-172,0 0-113</inkml:trace>
  <inkml:trace contextRef="#ctx0" brushRef="#br0" timeOffset="390614.4563">3330 15886 1682,'-10'-7'-8,"10"7"12,0 0 20,0 0 19,0 0 10,-11-17 3,11 17 0,0 0-6,0 0-4,0 0-5,0 0-6,0 0 0,0 0-3,0 0-5,-10-7-9,10 7 4,0 0-4,0 0-3,0 0-4,0 0-2,0 0 3,0 0-1,0 0 0,0 0 1,0 0 2,0 0-1,0 0-2,-15 33-1,15-33 3,0 0-8,-7 11 2,7-11-1,0 0 5,0 0-5,-12 7 5,12-7-1,0 0 1,0 0-2,0 0 9,0 0-2,0 0 1,0 0-2,-18-26 2,18 26-1,0 0 1,0 0 0,0 0-2,8-25-2,-8 25-3,0 0-4,0 0-2,0 0-1,0 0-1,16-11-25,-16 11-38,0 0-40,0 0-57,0 0-94,0 0-183,28 21-112,-28-21-50</inkml:trace>
  <inkml:trace contextRef="#ctx0" brushRef="#br0" timeOffset="390958.6852">3773 15659 1591,'0'0'45,"-9"-17"14,9 17 20,-6-15 29,6 15 17,-6-14 12,6 14-5,0 0-5,-8-17-14,8 17-10,0 0-11,0 0-17,0 0-10,-6-14-6,6 14-13,0 0-4,0 0 0,0 0-4,0 0-7,0 0 0,-4 48-3,4-48 0,4 36-3,-2-14-3,-4-1-1,4 1 0,-2 1-2,0 4-3,2-4-1,-2 0 0,0-2-27,2 0-38,-4-2-41,4-1-41,-2 1-37,1-4-41,-1-15-42,5 23-80,-1-15-134,-4-8-91,10 10-58</inkml:trace>
  <inkml:trace contextRef="#ctx0" brushRef="#br0" timeOffset="391353.9499">4021 15773 1584,'4'-9'60,"-4"9"11,8-18 20,-8 18 24,0 0 15,3-19 14,-3 19-5,0 0-8,0 0-14,9-12-13,-9 12-10,0 0-10,0 0-7,0 0-9,0 0-10,0 0-3,0 0-8,0 0-2,-22 43-1,15-29-6,0 2-8,2 2-8,-4-1 2,5 2-2,-1-2-5,4 1 2,-1-1-3,2 1 6,0-18-5,3 31-1,2-16 1,0-2 0,3-1-3,1-2 1,1-1 2,2-3-3,2-1-1,-14-5-6,25 2 4,-25-2-8,28-5-2,-14-3-6,-2-1 0,4-6-3,-6-1-7,-1-1 5,-3 2-5,-2-4 4,-1 2 4,-3 17-2,-7-35-2,1 18 2,-3 2 0,-3 0-1,-2 3-1,4 0-8,-2 3-19,-1 2-30,13 7-48,-27-14-50,27 14-50,-15-4-45,15 4-117,-18-1-133,18 1-75,0 0-86</inkml:trace>
  <inkml:trace contextRef="#ctx0" brushRef="#br0" timeOffset="391808.6901">4587 15988 1512,'0'0'-33,"0"0"27,0 0 18,0 0 28,0 0 14,0 0 19,0 0 14,0 0 5,0 0 4,0 0-1,0 0-1,0 0-11,0 0-5,0 0-6,0 0-9,0 0-5,0 0-9,0 0 2,0 0-1,0 0-3,26-2 1,-26 2-11,0 0 4,0 0-1,0 18-7,0-18-5,0 0 1,0 0-4,0 0-4,0 0 1,-10 26-4,10-26 5,0 0-1,0 0 4,0 0 2,0 0-2,0 0 1,0 0-2,0 0 3,0 0-5,0 0 2,0 0-6,0 0 1,0 0-3,0 0-9,0 0 4,0 0-10,0 0-38,0 0-39,0 0-51,0 0-46,0 0-82,0 0-133,0 0-130,0 0-86,35-24-103</inkml:trace>
  <inkml:trace contextRef="#ctx0" brushRef="#br0" timeOffset="392388.5222">5094 15897 1605,'0'0'-40,"-12"-11"10,12 11 37,-11-14 19,11 14 11,-11-13 14,11 13 8,-10-11 5,10 11-2,-6-12 3,6 12 12,0 0 6,-9-17-1,9 17-2,0 0-1,-6-17-3,6 17 1,0 0-3,1-21-5,-1 21-3,0 0-1,12-19-2,-12 19-2,17-11-5,-17 11-2,19-10-12,-7 6-2,-12 4-2,22-4-5,-22 4-5,23 5-3,-23-5 0,23 15 0,-14-4 2,-1 2-6,0 4 7,-4-2-8,-1 5 3,-3 1-5,-3-1 0,-4 1-5,2 3 1,-5-2-5,-3-1-1,0-1-1,-4-3 1,1 1 2,-2-1-3,-1-3 0,0-2 0,-1-3 2,2-1-2,3-3 0,-2 1-2,17-6-2,-27 3 6,27-3-1,-25-1-1,25 1-5,-19-4-2,19 4 2,0 0-2,-15-9-2,15 9-4,0 0 2,0 0-7,0 0 5,0 0 0,0 0-1,0 0 1,0 0-2,0 0 4,69 5-1,-54 3 1,0 0 2,1 0 4,0-1-4,1 0-21,0 1-26,-2 1-36,-1-3-29,2 0-26,0 1-37,-1-1-36,2-2-42,-17-4-87,28 4-106,-11-4-100,-17 0-51</inkml:trace>
  <inkml:trace contextRef="#ctx0" brushRef="#br0" timeOffset="392770.1961">5500 15970 1456,'8'-16'42,"-8"16"20,4-13 24,-4 13 21,0 0 19,4-18 10,-4 18 1,0 0 4,2-18-6,-2 18-2,0 0-13,0 0-13,0 0-17,0 0-11,0 0-8,0 0-4,0 0-11,0 0 0,-44 20-9,33-5-2,3-3-4,-1 4-8,3-1-4,2 2 1,-1-2 1,3 2-1,2-17-6,0 35 3,4-20-4,1 0 5,1-1-11,2-3 3,1 0-6,4-3-4,-3 1-1,6-5 3,-16-4-6,27 3 2,-27-3-1,27-5-3,-12 0-2,-2-5-10,2-1-8,-5-6-8,1-5-4,-5 0-6,1-2 0,-3 0 2,-4 2 0,0 0 6,-7 3-1,1 5 2,-4-3 3,0 5 1,-1 0 2,-3 4-4,14 8-29,-20-7-34,20 7-45,-22 2-40,22-2-32,-19 8-34,19-8-90,-14 11-138,14-11-100,-8 11-67</inkml:trace>
  <inkml:trace contextRef="#ctx0" brushRef="#br0" timeOffset="393193.9623">5991 16139 1634,'0'0'46,"0"0"15,0 0 31,0 0 20,0 0 14,0 0 2,0 0-1,0 0-4,0 0-8,0 0-9,0 0-10,0 0-10,0 0-9,0 0-6,0 0-12,0 0-7,0 0-1,0 0-13,0 0-7,0 0-2,-12 31-1,12-31 3,0 0-8,0 0 3,-4 15-8,4-15-4,0 0-11,-8 13-6,8-13-5,0 0-5,-10 13 0,10-13-1,0 0 4,-11 9 3,11-9 5,0 0 0,0 0 1,0 0 3,0 0-1,0 0 2,0 0 3,0 0 7,0 0 9,0 0 8,0 0 4,0 0 3,0 0-4,0 0-5,21-39-3,-21 39-6,0 0 0,0 0-47,10-11-58,-10 11-58,0 0-89,0 0-117,0 0-201,0 0 63,0 0-98,0 0-86</inkml:trace>
  <inkml:trace contextRef="#ctx0" brushRef="#br0" timeOffset="401726.823">6450 15842 482,'0'0'48,"0"0"-15,0 0-11,5-18-4,-5 18 4,0 0 0,0 0 5,0 0-4,0 0 0,0 0 0,0 0 3,0 0 5,0 0 3,0 0-7,0 0 3,0 0 1,0 0 8,0 0 0,0 0 4,0 0 1,0 0 3,0 0 4,0 0 7,0 0-2,0 0 5,0 0-1,0 0-1,23 0-9,-23 0 2,0 0-2,0 0 3,0 0-3,0 0 3,0 0-5,0 0 2,0 0 1,-2-20-4,2 20-2,0 0 0,0 0-1,0 0-1,0 0-1,0 0-4,0 0-3,0 0-3,0 0-3,0 0-4,-12-21-1,12 21-4,0 0-2,0 0 1,0 0 7,0 0-1,0 0-1,0 0 5,0 0 5,-35 25 5,35-25 5,-11 11-3,11-11 5,-13 15-1,13-15 3,-10 19 0,2-7-2,2 0-2,6-12 0,-12 24-4,6-9 0,2 1-6,0-3 0,4-13-4,-6 26-2,4-10 0,2-16-4,-3 25-1,3-12-2,0-13-1,5 26-5,-1-10 2,0-3-1,-4-13-6,8 24 3,-2-13 1,2-2-7,-8-9 0,12 17 1,-12-17-2,10 16 3,-1-8-2,-9-8 0,17 10 2,-17-10 0,17 8-3,-17-8-3,24 5 4,-24-5-4,22 0 3,-22 0-4,24-1 4,-24 1 0,27-8-3,-15 4 1,-12 4-3,23-13 0,-12 5 3,3-1-2,-4 0 3,1-3-3,-3 0 1,-2-1 0,1 0-3,-4-3-2,3 2 3,-2-1 0,-4 15-1,-2-35 3,0 17-4,0 0 0,-5-1-2,-2 0 2,-1-1-4,-3-1 2,-2 5-1,0-2 2,-3 1-3,-2 1-5,-1 1-9,2 5-2,2-2-22,-1 0-21,0 5-31,6 1-36,-3 2-38,15 4-34,-22-2-55,22 2-128,0 0-94,-22 19-87,14-7-69</inkml:trace>
  <inkml:trace contextRef="#ctx0" brushRef="#br0" timeOffset="403203.985">6975 15890 1417,'0'0'-99,"0"0"10,0 0 12,0 0 10,0 0 17,0 0 13,0 0 11,0 0 7,0 0 4,0 0 12,0 0 5,0 0 5,11-10 2,-11 10 1,0 0 3,0 0 4,0 0-2,0 0 3,0 0-1,0 0 7,0 0 2,0 0 6,0 0 1,0 0 1,0 0 6,0 0-1,0 0 2,0 0 4,0 0 0,0 0 0,-13-25 1,13 25 1,0 0 5,0 0 5,0 0-1,0 0 7,0 0-4,0 0 1,-4-15-1,4 15 1,0 0-2,0 0-2,0 0 1,0 0-3,0 0 1,0 0-1,0 0 1,0 0 0,0 0-1,0 0-2,0 0 0,0 0-6,0 0-4,0 0-6,0 0-3,0 0-5,0 0-8,0 0 1,0 0-3,0 0-1,0 0 6,0 0 0,0 0 3,0 0 0,0 0-1,-2 59 0,2-42 3,0 0-2,0-17-2,0 38 1,0-18-2,0 1-4,0-1-1,2-1-3,-2 3-2,0-4 1,2 0-1,0 1-1,-2-19 2,0 29-3,0-16-2,0-13 3,2 21 1,-2-21-2,0 17-2,0-17 0,0 0 3,0 0-5,0 0 0,0 0 1,0 0-2,0 0-4,0 0-6,0 0-6,0 0-4,0 0-6,0 0-5,-14-61-3,11 42-2,3-3 2,0 0 4,0-4 0,0-2 3,0 6 1,5-3 0,-3 0 4,0 4 1,-2 2 4,2 2 3,-2 17 6,0-29-1,2 16-2,-2 13 0,0-19-1,0 19 2,0 0 1,2-17 2,-2 17 0,0 0 2,0 0-2,0 0 2,0 0 2,0 0-2,0 0 1,8 46-18,-8-46-30,3 28-26,-3-13-38,2 5-40,-2-1-47,0-2-70,2 1-127,0 0-213,-4 1-106</inkml:trace>
  <inkml:trace contextRef="#ctx0" brushRef="#br0" timeOffset="404024.0416">7393 15927 1477,'0'0'-108,"0"0"14,0 0 17,0 0 15,0 0 14,0 0 13,0 0 13,0 0 8,0 0 13,0 0 11,0 0 4,0 0 6,0 0 1,0 0 4,0 0 0,0 0 6,0 0 2,4-22 1,-4 22-4,0 0 9,0 0 4,0 0 7,0 0 3,0 0 4,0 0-1,-2-17 3,2 17 4,0 0 1,0 0 5,0 0-3,0 0 1,0 0-5,0 0 1,0 0-6,0 0-6,0 0-4,-13-9-9,13 9-3,0 0 0,0 0 8,0 0 2,0 0 1,-33 29-1,23-19 3,2 2 0,2-1 2,-3 4-2,2-1-6,4 2-3,-2-2-3,-1 1-3,6-15-3,-4 31-6,4-14 3,0-2-6,0-15-2,6 28-2,-2-14 0,3-1 0,-1-1 0,3-3 1,-1 3-2,4-4-2,-12-8-2,24 11 3,-9-8-3,-15-3-1,25 5 1,-13-4-1,-12-1 1,27-1-2,-27 1-3,20-5 4,-20 5-3,22-9 0,-14 2-1,-8 7-4,17-18 3,-13 9-1,-4 9 0,11-25-1,-9 9 0,-2 16-2,-2-29-1,0 12 0,0 0 1,-3-1-2,-1 1 0,-2 2 0,-1-3 4,2 3-2,-3 2-21,-1 0-18,-1 4-33,0-2-40,-4 5-42,16 6-37,-23-3-41,23 3-76,-23 2-124,23-2-157,-23 6-87</inkml:trace>
  <inkml:trace contextRef="#ctx0" brushRef="#br0" timeOffset="404620.6821">7871 15933 1540,'10'-8'-15,"-10"8"14,0 0 18,0 0 18,0 0 12,0 0 14,0 0 11,5-17 5,-5 17 5,0 0 2,0 0 1,0 0-2,0 0-8,0 0-6,0 0-8,0 0-5,0 0-4,0 0 4,0 0-4,0 0 0,0 0 1,-42 22-1,42-22-8,-10 21-4,2-10 1,3 2-6,5-13-6,-5 29-2,3-16 0,2-13-4,2 27 0,0-12-5,1-1 2,2-1-2,-5-13-1,12 25-4,-4-14 1,-3 0 0,4-1-2,2-1 3,-1-1-3,-10-8 2,22 10 1,-8-8-2,-14-2 1,26 0-3,-26 0 1,32-6-3,-17 0 2,1-4-7,2-1 4,-4-2-1,2-1 3,-4-1-4,-1 2 1,-3-2 0,-2 0-2,-5-1-3,2-1-1,-3 17 1,-3-33-3,-2 20 4,-1-2-2,-1 2-16,-1-1-24,0 4-35,-3-2-32,11 12-48,-19-16-51,7 11-93,12 5-169,-26-4-210,26 4-172</inkml:trace>
  <inkml:trace contextRef="#ctx0" brushRef="#br0" timeOffset="405714.5846">8383 15940 1699,'0'0'-102,"0"0"18,0 0 19,0 0 18,0 0 19,0 0 2,9-13 16,-9 13 16,0 0 14,0 0 6,0 0 14,0 0 16,0 0 8,0 0 8,0 0 3,0 0 5,0 0 2,0 0 1,0 0-2,0 0-5,0 0-9,0 0-4,0 0-1,0 0 0,0 0-1,0 0 1,0 0-2,0 0-3,-39 29-4,31-19-4,2 2-5,6-12-4,-12 20 0,6-8-5,0-1-8,0 2-2,6-13-3,-4 24-2,4-24-2,2 20-2,-2-20 2,5 24 0,4-15-1,-1 2 0,0-3-1,2 1 0,-10-9 0,24 11-1,-12-9-1,-12-2 1,29 5-1,-29-5 0,26-3-3,-11-1 2,-15 4-3,28-11 6,-11 5-8,-4-5-1,-1 0 0,-2-1-2,0-1 2,-4 0-3,0-1 0,-6 14 0,4-27-2,-4 14-1,0 13 3,-10-28-1,2 16-3,0 1 0,-4-1 4,2 3-4,10 9 3,-28-15-3,18 8-13,10 7-21,-23-5-30,23 5-42,-24-2-47,24 2-31,0 0-35,-24 14-69,18-9-115,6-5-216,-6 15-118</inkml:trace>
  <inkml:trace contextRef="#ctx0" brushRef="#br0" timeOffset="406224.4693">8841 16021 1619,'7'-11'-70,"-7"11"17,0 0 15,6-15 24,-6 15 15,0 0 21,6-12 7,-6 12 15,0 0 11,0 0 17,4-17 14,-4 17 4,0 0 7,0 0 1,0 0-4,0 0-4,0 0 0,-12-19-3,12 19-3,0 0-5,0 0 1,-30 5-5,30-5-3,0 0-5,-28 14-6,18-7-12,10-7-1,-15 18-5,7-7-6,0 0-1,8-11-4,-8 23-2,8-23-5,3 23 0,-3-23-3,7 25 0,1-14 1,0-2-1,3 3 1,1-2-4,2-3-2,0 1-3,1-2-4,0-3 1,-15-3-1,33 4-2,-15-4 1,-18 0 1,34-4-2,-20-1 0,3-1-6,-4 0 3,0-5-2,-2 0 0,-1-1-1,1 0-2,-11 12 3,6-26-2,-6 13-1,0 13 1,-6-29 0,-5 16-2,4 2-2,-1-1 1,-2 0-2,-1 3-1,11 9-5,-21-15-11,11 9-23,10 6-27,-23-5-38,23 5-38,0 0-41,-24 4-31,24-4-48,-11 5-121,11-5-75,-9 13-67,9-13-33</inkml:trace>
  <inkml:trace contextRef="#ctx0" brushRef="#br0" timeOffset="406693.9988">9341 16054 1471,'0'0'21,"15"-8"14,-15 8 13,14-10 22,-14 10 18,12-9 6,-12 9 4,10-12-4,-10 12 2,8-9 2,-8 9 0,0 0 7,7-11 0,-7 11 3,0 0 0,0 0-2,10-12-13,-10 12-5,0 0-14,0 0-7,0 0-1,0 0-12,0 0-1,0 0-1,0 0-6,-60 17 0,53-9-5,-4 1-3,3 3-6,8-12-5,-15 22 1,12-12-7,3-10 2,-3 25-3,3-25-2,3 20 0,0-6-1,7-1 0,-1-3-4,1-1 1,1 1 4,3-5-5,0 3 3,2-4 6,-16-4-9,34 2 1,-16-4 3,-18 2 1,31-7-6,-15 1-3,0-3-2,-4-1 8,-1-1-7,-1-3 5,-1 1-5,-2-1 0,-7 14-3,4-25-2,-4 25-10,-7-26 0,1 14-3,6 12-6,-21-20-1,8 12-8,0-1-7,-1 2-24,14 7-23,-27-9-30,27 9-31,-22-4-27,22 4-37,0 0-24,-23 6-27,23-6-85,-8 6-94,8-6-213,0 0-144</inkml:trace>
  <inkml:trace contextRef="#ctx0" brushRef="#br0" timeOffset="407094.7948">9832 16041 1783,'22'-9'6,"-22"9"17,18-7 29,-18 7 18,9-10 13,-9 10 3,8-9-6,-8 9 0,0 0-6,0 0-8,0 0-7,0-19-6,0 19-6,0 0 3,0 0 3,0 0 6,0 0 7,0 0 4,0 0 2,-55 19 5,45-10-2,-1 1-4,0 3 0,3-2-6,0 3-1,1 1-4,1 1-13,1-1 5,3 2-9,2-17-4,0 34-2,5-19 1,2 3-7,1-5-6,0 1 0,7 1-3,-2-6 2,4 1-7,0-3 5,2-3 2,2-3-10,0-1 3,4-1-1,1-5-3,-2-1 1,0-4-4,-1-3 1,1-4-1,-2-3-2,-8 0-2,-6-1 3,2-1-12,-8 3-6,-2 0 0,-4-3 2,-8 5-13,1-2 1,-3 5-23,-1 2-25,-2-1-50,-2 5-59,3 2-72,-1 4-104,-1 1-168,2 2 6,16 0-128,-37 4-138</inkml:trace>
  <inkml:trace contextRef="#ctx0" brushRef="#br0" timeOffset="426318.8536">7157 16183 1563,'0'0'-137,"0"0"13,0 0 12,0 0 13,0 0 10,0 0 10,0 0 8,6-33 10,-6 33 6,0 0 8,0 0 8,0 0 13,-6-24 5,6 24 8,0 0 6,0 0 8,0-22 2,0 22 3,0 0 0,0 0 4,-2-22 2,2 22 6,0 0 4,2-19 2,-2 19 1,0 0 6,0-17-1,0 17-1,0 0 0,0 0 7,0-21-3,0 21-3,0 0-1,0 0 5,0-17-6,0 17 3,0 0 8,0 0 7,0 0-7,0 0-1,-2-22 4,2 22 1,0 0-4,0 0 0,0 0 2,0 0-9,0 0-7,0 0 5,0 0-4,0 0-2,0 0 0,0 0-4,0 0-2,-2-20-8,2 20-2,0 0-1,0 0 0,0 0-4,0 0 1,0 0-2,0 0-4,0 0 4,0 0-1,0 0 2,0 0 0,0 0-1,0 0 0,0 0 3,0 0-5,0 0 8,-2 59 0,2-59 6,-3 16-10,3-16 4,0 0 1,0 28 1,0-28-2,0 21 8,0-21 3,-1 22-4,1-22-3,1 21 5,-1-21-6,0 24 5,0-24-4,0 20-2,0-20 1,0 23 3,0-23-4,0 20 4,0-20-3,0 22 5,0-22 0,3 19 0,-3-19-1,-3 17-2,3-17 1,3 17 0,-3-17-2,0 0 0,0 23 2,0-23-5,0 0 0,2 19 1,-2-19-2,0 0 1,-2 19 1,2-19-1,0 0 1,2 17-1,-2-17-3,0 0 0,0 0 1,0 0-1,2 15-1,-2-15 6,0 0 0,0 0-2,0 0 5,0 0 3,0 0 0,0 0 2,0 0 1,2 18 1,-2-18-4,0 0 0,0 0 0,0 0 0,0 0 1,0 0 1,0 0 2,0 0-1,16 4-4,-16-4 1,0 0-2,20 2 0,-20-2-2,0 0 2,30 0-2,-30 0-3,23 0-1,-23 0-1,30-2 0,-30 2 1,28 0-3,-13 0-1,-15 0 2,34-4-4,-20 4-1,-14 0 3,34 0-7,-19 0 7,-15 0-3,34-2 0,-16 2 0,2 0 1,-20 0-5,40-2 6,-19 2-3,0 0 1,1-2-2,1 2 1,-2 0-1,1 0-1,0 0 1,0-1 1,-3 2 1,0-1-2,4-1 1,-23 1 0,37 0-1,-17 0 1,0 0-1,-2-2 1,-18 2-1,39 0 1,-21 2 1,0-2-1,-18 0 2,34-2-4,-20 2-2,-14 0 4,37 0 1,-23 0-4,-14 0 4,32 0-1,-17 0-1,-15 0-1,30 2 3,-30-2-2,26 0 0,-10 0 3,-16 0-1,31 1 1,-13-1-3,-2 0 1,-16 0 0,32 2 2,-17-2-2,-15 0-1,28-2-1,-28 2-1,30 0 2,-16 2 0,-14-2 1,30 0 0,-30 0-3,27 0 4,-12 0-4,-15 0 4,29 0-5,-29 0 4,27 0-2,-11 0 0,-16 0 1,30 2 0,-16-2 2,-14 0 0,30 0-1,-30 0-2,25 0 0,-9 0 1,-16 0-1,29 2 2,-12-2-2,-17 0 0,30 0 0,-18 1 3,-12-1-2,29 0 0,-13 3-2,-16-3 4,27 0-2,-27 0 0,26 2-2,-26-2-2,25 0 4,-12 2 0,-13-2-1,25 2 1,-25-2 1,28 2 1,-16-1 0,-12-1-4,32 2 6,-19 0-3,-13-2 0,34 4 1,-17-2-2,0-2 2,0 2-1,-17-2 2,31 3-5,-16-3 2,1 5 0,-16-5 0,36 1 0,-19 4 2,-3-5-1,-14 0 0,32 2 1,-16-1-1,-16-1 1,30 1-2,-13 2 0,-17-3 2,35 0-3,-19 1 0,1 1 1,-17-2 2,32 2-3,-15 1 0,-4-1 2,-13-2 0,29 0 0,-29 0-2,31 3 1,-21-3 0,-10 0-2,30 2 2,-16-2 0,-14 0 1,27 3 0,-14 0-1,-13-3 0,25 1 2,-10 4-2,-15-5-2,26 3 2,-11-1-1,-15-2 0,29 2 1,-13 2 1,-16-4 1,29 4-3,-14-1 4,1-1-2,1 0 0,0 1-1,0 1 0,0-4 1,2 3-1,-2-1 0,0 0 2,-17-2-2,30 4 3,-15-3-2,1 2 1,-16-3-2,30 1 3,-16 1-3,2 2-1,-16-4 2,29 2 1,-11 0-2,-3 0 3,-15-2-2,31 1 1,-16-1-2,2 3 0,-17-3 0,29 1-2,-29-1 4,29 2 0,-17-2-2,-12 0 0,22 2-2,-22-2 4,22 2-2,-22-2 2,19 0-4,-19 0 4,19 0-4,-19 0 3,0 0-6,24 2 5,-24-2 0,0 0 0,25 0 0,-25 0 0,15 2 1,-15-2 0,22 0-1,-22 0 2,0 0-1,23-2-1,-23 2-3,19 0 4,-19 0 0,0 0-1,21 0-1,-21 0 1,0 0 3,0 0-2,23 0 0,-23 0-1,0 0-2,0 0 2,20 0 0,-20 0 2,0 0-1,0 0 0,0 0 3,0 0 1,20 2-1,-20-2 0,0 0 0,0 0 1,0 0-2,0 0 4,0 0-3,0 0 8,0 0 4,0 0-6,16-10 2,-16 10 1,0 0 3,0 0-2,3-17-2,-3 17-1,0 0-1,2-23 2,-2 23-3,0-19-1,0 19-1,2-22-3,-2 22 2,0-29-1,2 14-3,-2-2 2,2-1 0,-2-1 1,0 19 3,2-33 6,0 15 0,-2 1 1,2-1 2,-2 18 1,0-30 6,0 17 3,0 13-6,2-25 1,-2 25-4,0-23-4,0 23-2,0-20 0,0 20-4,4-18 1,-4 18-2,0 0 0,0-19-6,0 19-17,0 0-31,0-17-38,0 17-47,0 0-60,0 0-52,0 0-81,0 0-229,-14-17-6,14 17-61</inkml:trace>
  <inkml:trace contextRef="#ctx0" brushRef="#br0" timeOffset="427838.2979">7147 15558 1371,'0'0'-88,"0"0"11,-13-13 11,13 13 13,0 0 14,0 0 9,0 0 8,-9-12 8,9 12 4,0 0 5,0 0 2,0 0 7,0 0-5,0 0 2,0 0 4,0 0 4,0 0 4,0 0 4,0 0 2,0 0 4,0 0 7,5-22 4,-5 22 4,0 0-4,0 0 4,0 0 3,0 0-9,0 0 1,0 0 1,0 0-6,0 0-1,0 0-1,0 0-2,0 0 6,0 0-2,0 0-5,7-21-1,-7 21 11,0 0-4,0 0-2,0 0 5,4-17-1,-4 17 0,0 0 1,4-15 1,-4 15 4,0 0 0,0 0-1,6-17 1,-6 17-4,0 0 1,0 0-3,2-15 3,-2 15-2,0 0 1,0 0 3,0 0-3,0 0-3,4-17-5,-4 17 0,0 0-3,0 0-6,0 0-3,0 0-3,0 0-3,0 0-2,0 0-3,0 0-1,0 0 1,0 0-2,0 0 4,0 0-2,0 0 0,0 0-2,0 0 0,0 0 2,0 0 0,0 0 0,4 52-2,-2-38 0,-2-14 0,0 26 4,3-11-1,-3 2-7,0 0 10,0 0-1,0 3 4,0-20 2,-3 36 3,3-15-2,0-2 2,0 1-3,-2-3 1,2 3 0,-3-2-2,3 2 4,-1-3-2,1 2-2,-2-1 2,2-18 1,-2 32 0,0-14-2,-1-5 4,3-13-3,-1 26 0,1-26-2,-2 24-2,0-9 4,2-15-3,-2 22 1,2-22 2,-2 21-6,2-21 5,-5 21 2,5-21-3,0 19-1,0-19-3,-2 21 4,2-21-3,-4 17 0,4-17 3,0 17-2,0-17 0,-3 17-2,3-17-1,-2 17 1,2-17 1,0 0-3,0 21-3,0-21 4,0 0-1,-2 21 0,2-21 2,0 0-2,2 18 0,-2-18-1,0 0 0,2 19 1,-2-19 1,0 0-3,0 0 0,-2 18 0,2-18 2,0 0 1,0 0-1,0 0 0,2 18-2,-2-18-3,0 0 7,0 0 4,0 0 9,0 0 5,0 0 0,0 0-1,0 17 0,0-17-1,0 0-1,0 0-4,0 0 1,0 0-2,0 0-6,0 0-25,0 0-31,0 0-42,0 0-56,0 0-84,0 0-144,0 0-173,0 0-36,0 0-82</inkml:trace>
  <inkml:trace contextRef="#ctx0" brushRef="#br0" timeOffset="443390.5777">1350 16808 238,'0'0'86,"0"0"-23,-21 0-13,21 0 1,0 0-2,0 0 4,0 0 0,0 0-6,-21-4 11,21 4 4,0 0 5,0 0 3,0 0 11,0 0 4,0 0 1,-15-8 3,15 8 5,0 0 2,0 0 1,0 0-7,0 0-4,0 0-5,0 0-8,0 0-9,0 0-11,0 0-6,0 0-6,0 0-6,0 0-5,0 0 1,0 0-5,0 0-2,0 0-1,0 0-3,0 0 1,0 0-2,70 10-2,-53-8 0,-2 1-3,8-1 0,-5 1-1,5-1-1,-3 0-1,0-2 1,-3 0-4,-17 0 4,30 3-1,-30-3 2,26 0-3,-26 0 1,22 2 2,-22-2-5,17 0 0,-17 0 0,0 0-3,0 0-1,19-5-4,-19 5 4,0 0-3,0 0 0,0 0-3,0 0 2,0 0-1,0 0 0,0 0-3,0 0 3,0 0 0,0 0 2,0 0-4,0 0 1,0 0-2,0 0-1,0 0 0,-66 0-2,66 0-1,0 0-1,0 0 1,0 0 2,-12 15 1,12-15 1,-6 11-1,6-11 0,-3 20 2,3-20 1,-2 22 2,2-22 1,-2 24 1,2-7 1,0-17 1,0 32-1,-3-18 2,3 3-1,0-17-1,0 33 4,-3-18-1,0 0 2,3-15-1,-6 29 5,2-17-1,-1 0-3,-1 0 3,6-12 0,-13 20 1,6-12 0,7-8 1,-14 13 10,14-13 8,-16 8 2,16-8 1,-18 1 2,18-1 6,0 0 1,-23-1 6,23 1 3,0 0 5,0 0 0,-26-6-5,26 6-6,0 0-4,0 0-7,0 0-4,0 0-8,0 0 0,0 0-5,0 0 0,0 0-5,0 0 1,0 0-1,0 0-2,0 0-4,0 0 2,0 0 0,73 3-2,-59 0-19,-14-3-17,26 5-19,-15-3-20,-11-2-21,25 2-22,-25-2-29,23 1-34,-23-1-27,22 4-31,-22-4-53,18-9-116,-18 9-163,18-8-65</inkml:trace>
  <inkml:trace contextRef="#ctx0" brushRef="#br0" timeOffset="443752.5284">1736 16987 1449,'0'0'-46,"6"-14"22,-6 14 24,5-12 24,-5 12 27,8-17 20,-8 17 16,0 0 2,11-15-1,-11 15 2,0 0-2,6-17-3,-6 17-5,0 0-7,4-11-5,-4 11-10,0 0-9,0 0-7,0 0-8,0 0-4,0 0-3,0 0 1,0 0 0,0 0 2,0 0-2,0 0 9,11 40-1,-11-40-2,0 27-3,3-11 1,-3-1-6,0 5 1,0-3-2,0 0 0,3 4-4,-3-5-4,0 2 0,0-3 0,0-15-1,0 32 2,2-18-3,-2-14 0,0 22-1,0-22-1,0 21 2,0-21 1,0 17-3,0-17-17,0 0-20,0 0-43,-2 21-57,2-21-52,0 0-39,0 0-52,0 0-109,0 0-255,0 0-128</inkml:trace>
  <inkml:trace contextRef="#ctx0" brushRef="#br0" timeOffset="444128.3111">1776 16951 1595,'0'0'-34,"-6"-15"37,6 15 23,0 0 12,0 0 13,-4-17-4,4 17 12,0 0 5,0 0-8,6-26-4,-6 26-2,8-18-6,-1 9-2,4-3 0,-11 12-2,19-21 1,-5 11 0,-1 0-4,1 3-2,-1-1-4,3 1 1,-2 1-7,1 0 1,2 3-5,-17 3-2,31-2-3,-31 2-1,30 3 0,-17 1-1,2 2-3,-5 1 1,3 2-1,-5-1 4,-8-8-6,11 20 6,-6-9-4,-5-11 3,-5 24-3,5-24-2,-16 27-7,7-15-6,-4-1-3,-2 0-2,-2-1 2,1-3-4,-2 2-2,1-4 1,0-2-9,17-3-2,-31 1-16,31-1-9,-30-4-12,17 1-17,13 3-20,-21-11-13,21 11-14,-17-8-28,17 8-30,-8-14-81,8 14-215,0 0 16</inkml:trace>
  <inkml:trace contextRef="#ctx0" brushRef="#br0" timeOffset="444684.1233">2477 16901 1249,'0'0'-46,"0"0"25,0 0 10,0 0 11,0 0 18,0 0 4,0 0 1,0 0 2,0 0 4,0 0 3,0 0 10,0 0-1,0 0 10,0 0-4,0 0 5,0 0 0,0 0 1,0 0 0,0 0 2,0 0-2,0 0 2,-27 19 5,27-19-6,0 0-1,0 0 3,0 0 0,0 0-2,0 0 1,0 0 1,0 0-2,0 0-2,0 0 0,0 0-1,0 0 3,0 0-4,0 0-4,0 0 3,0 0-1,0 0 0,0 0 0,0 0-2,0 0-1,0 0-1,0 0-2,0 0-1,0 0 1,0 0-3,0 0-4,0 0-1,0 0-6,0 0-3,0 0-2,0 0-1,0 0 0,0 0-7,42-5 1,-42 5-1,21-3-2,-21 3-2,25-3-1,-25 3-2,26-2 1,-26 2-1,26-2 1,-26 2-3,23-2 3,-23 2-1,17-2 1,-17 2-5,19-2 4,-19 2-2,0 0-4,20 0-11,-20 0-26,0 0-34,0 0-46,20-1-45,-20 1-43,0 0-32,0 0-57,0 0-128,0 0-256,0 0-170</inkml:trace>
  <inkml:trace contextRef="#ctx0" brushRef="#br0" timeOffset="444928.1789">2558 17104 1834,'0'0'-12,"-16"11"13,16-11 15,-8 8 30,8-8 21,0 0 14,-8 13 3,8-13-9,0 0-4,0 0-4,0 0 1,0 0 4,19 16-5,-19-16-6,25 4-8,-5-2-4,-2 3-2,4-4-5,3 1-6,-1 1-34,-3-3-47,4 1-45,-4-1-48,-1 0-53,-20 0-76,29-4-156,-17 1-146,-12 3-71</inkml:trace>
  <inkml:trace contextRef="#ctx0" brushRef="#br0" timeOffset="446496.0845">3453 17018 1387,'0'0'-105,"2"20"17,-2-20 15,0 0 8,0 0 10,0 0 11,0 0 4,0 0 5,0 0 4,0 0 3,-4 15 7,4-15 4,0 0 9,0 0 5,0 0 6,0 0 3,0 0 7,0 0 10,-10 12 6,10-12 5,0 0 12,0 0 7,0 0 15,0 0 1,-18 4 13,18-4 4,0 0 3,0 0 0,0 0 0,0 0-3,0 0-5,-30-11-2,30 11-2,0 0 0,-14-13-2,14 13-4,-8-9-5,8 9-4,-5-15-10,5 15-4,-4-15-4,4 15-6,0 0-6,9-31-5,-3 21-6,-6 10-2,15-21-5,-7 13-3,3 1 1,1-2-3,2 1-3,-14 8 2,27-9-4,-14 7 0,-13 2-1,29 0 0,-29 0-2,32 10 1,-18-5-2,0 3 2,-2 4 0,1-1 1,-3 3 0,-3 2 2,0-1 2,-5 5 2,0-1-3,-4 0 3,-5 2 3,-2-1-3,-3 2 0,-3-1 0,-7 0 0,2 0 1,-6-4-1,-1 0 2,1 0-2,3-5 1,0-1-2,0-2 1,1-1-1,2-2 3,0-2-1,3-1 3,-2-3-5,19 0 2,-31-1-1,31 1-1,-28-9-5,17 3 2,11 6-2,-17-12-4,17 12 0,-10-11-2,10 11-1,0 0-3,0 0-1,0 0 2,0 0-2,23-19-2,-23 19 5,31 2 7,-9 1 9,3 2 5,3 4 4,0-4 0,-1 3-1,0-1-2,1 4-2,-3-4-2,1 1 2,-5 0-4,0 3 2,-4-3-1,-3-1-19,2-2-25,-4 0-21,1 1-35,-13-6-29,17 11-36,-17-11-43,11 7-75,-11-7-107,0 0-190,0 0-69</inkml:trace>
  <inkml:trace contextRef="#ctx0" brushRef="#br0" timeOffset="447021.8767">3951 16576 1445,'5'-21'-80,"-5"21"24,4-15 23,-4 15 17,4-14 21,-4 14 8,0 0 43,6-15-3,-6 15 1,0 0 7,0 0 0,4-14 4,-4 14 0,0 0 4,0 0-2,0 0 0,0 0-1,5-15 1,-5 15-5,0 0-4,0 0-5,0 0-5,0 0-6,0 0-4,0 0-5,0 0 0,0 0 1,0 0 2,0 0 2,-53 22 1,40-13-1,-2 6-1,0 0 0,3 2 1,-4 2-6,6 0-2,0 0-1,0 3-1,6-5-3,0 3-3,4-2 2,0 1-2,2-1 0,4 0 0,0-1-2,2-2-1,-2-2 1,4-1 1,1 0 3,0-5 2,0 1 0,-11-8 0,17 9 0,-17-9 0,23 0-5,-23 0-1,0 0-2,25-15-2,-18 8-1,-7 7-6,4-17 0,-4 17-2,-2-20-3,2 20 1,-11-17-2,11 17-3,-21-11-2,9 7-13,12 4-17,-26-3-21,26 3-33,-28 0-34,28 0-52,-23 7-69,15-3-155,8-4-136,0 0-33,-16 11-67</inkml:trace>
  <inkml:trace contextRef="#ctx0" brushRef="#br0" timeOffset="451914.0424">5336 17025 1400,'0'0'-62,"0"0"21,0 0 11,0 0 10,0 0 19,0 0 13,0 0 18,-5-16 9,5 16 15,0 0-5,0 0 2,0 0-3,0-19 10,0 19-1,0 0 2,0 0 2,0 0-2,5-24-3,-5 24-1,0 0-1,2-17 5,-2 17 6,0 0-3,3-15-1,-3 15 2,0 0 2,6-15 0,-6 15 0,0 0 0,0 0-3,4-18 0,-4 18-2,0 0-2,0 0-2,0 0-4,2-15-8,-2 15 2,0 0-14,0 0-3,0 0-6,0 0-7,0 0-1,0 0-5,0 0 0,0 0 0,0 0-2,0 0-2,0 0 5,0 0-5,0 0 0,0 58 0,0-41 5,0 2-3,-2 0 1,0 1-3,2-1-1,-2 3 0,2-1 1,-2-3 1,2 3 1,-4-1-4,4-2 3,-1 2 0,-1-3 2,2-17-4,-2 29 3,0-14 0,2-15-3,-3 22 5,3-22 1,-1 19 3,1-19 2,-2 15 15,2-15 0,0 0-2,0 0-1,0 0-4,0 0-2,0 0-1,0 0-7,0 0-1,0 0-3,0 0 3,0 0-9,0 0 5,0 0-5,3-54 1,-3 54-4,7-17-1,-7 17 1,0 0-4,11-16-1,-11 16 7,12-10-6,-12 10 0,18-3 0,-18 3 0,24-4 5,-10 3-3,-14 1 1,31 0-3,-11 0 3,-2 0 1,2-3 0,1 3 2,-2-1-3,0-2 0,-2 3 2,-17 0-2,33-7 0,-17 2 1,-5 0 6,-11 5-5,22-11-5,-11 4 2,-11 7 2,13-18-2,-9 7 4,-4 11-6,6-21 6,-6 21-4,4-24 0,-4 24 0,4-19-1,-4 19 2,0-19 3,0 19-4,3-15 5,-3 15-5,0 0 0,0-19-1,0 19-8,0 0 1,0 0 1,0 0-1,0 0 5,0 0 1,0 0-3,0 0 5,0 0-1,-21 43 1,15-26-3,1-2 2,0 2 0,1 0 4,0 0-4,2-2 3,0 3-1,2-18 3,2 29 1,-2-29-5,0 23 6,2-9 1,-2-14 1,4 23-15,-2-12-18,-2-11-25,2 18-25,-2-18-35,5 15-30,-5-15-28,9 12-38,-9-12-39,0 0-95,12 1-116,-12-1-135,0 0-93</inkml:trace>
  <inkml:trace contextRef="#ctx0" brushRef="#br0" timeOffset="452290.6079">5959 17123 1632,'8'-12'-17,"-8"12"24,4-13 16,-4 13 27,4-16 26,-4 16 21,0 0 6,2-22 8,-2 22 5,0 0 0,6-17-2,-6 17 2,0 0-8,1-16-6,-1 16-10,0 0-11,0 0-16,0 0-7,0 0-5,0 0-7,0 0-6,0 0 0,0 0 3,0 0 6,0 0-1,0 0-2,0 0 6,-1 54-1,1-54-6,-6 34 0,4-16-8,0 0-1,2 0 0,-2 0-4,2-18-1,-2 35-5,2-16-2,0-4-16,0-15 2,-2 29-1,-1-19 5,3-10-3,3 21-11,-3-21-11,0 20-9,0-20-10,0 0-29,2 12-41,-2-12-36,0 0-23,0 0-16,0 0-22,0 0-20,25-29-16,-25 29 3,15-25-6,-8 10 2,4 1-394,-4-1-125</inkml:trace>
  <inkml:trace contextRef="#ctx0" brushRef="#br0" timeOffset="452543.8252">6107 17148 1596,'9'-14'-69,"-3"3"31,-6 11 27,10-15 23,-10 15 18,9-12 27,-9 12 18,6-10 14,-6 10 11,0 0 9,6-12-4,-6 12 5,0 0-10,0 0-14,0 0-7,0 0-12,0 0 9,0 0 9,0 0 1,0 0-6,0 0 0,0 0-2,7 34-3,-7-34-9,0 32-1,-2-16-8,-2 2-1,3-1-9,1 2-2,-2 0-8,2 0 0,-2 0-4,2-19 0,-2 35-4,2-18-8,0-17-17,0 26-15,0-26-16,0 21-6,0-21-14,0 17-34,0-17-47,0 0-37,0 0-24,0 0-41,0 0-38,0 0-84,0 0-93,0 0-103,0 0-51</inkml:trace>
  <inkml:trace contextRef="#ctx0" brushRef="#br0" timeOffset="452872.1786">6144 17174 1441,'0'0'-12,"0"0"20,-1-18 24,1 18 26,0 0 30,-2-16 25,2 16 11,0 0 5,2-21 2,-2 21 1,4-15-2,-4 15-4,7-15-13,-7 15-2,15-18-15,-5 10-1,0 0-13,-10 8-5,28-10-11,-10 3-3,2 5-3,3 2-4,-1 2-6,3 5 0,3 0-6,-2 3-4,-2-1-4,0 4-5,-3 2 3,-1 1-7,-4-1 2,-1 3-1,-2 0-2,-9-1 2,-2 0-2,-6 0-3,-5 5 3,-6-3-1,-5 2-8,-4-1 4,-2-3-9,1-2-4,-1 2-5,1-4-5,2-4-10,0 1-1,0-2-18,6-2-15,-1-4-23,18-2-32,-29-1-33,29 1-45,-27-7-32,27 7-32,-13-14-42,9 5-106,4 9-110,-5-21-72,5 21-75</inkml:trace>
  <inkml:trace contextRef="#ctx0" brushRef="#br0" timeOffset="453228.3037">6928 17152 1544,'0'0'-30,"-21"-3"16,21 3 18,0 0 31,0 0 25,-21-4 20,21 4 10,0 0 1,0 0 4,-16-4 5,16 4 2,0 0 4,0 0-2,0 0-4,0 0-5,0 0-5,-20-1-5,20 1-4,0 0-3,0 0 0,0 0-6,0 0-11,0 0-1,0 0-10,64 0-3,-45 0-5,1 1-4,-20-1 0,35 2-5,-16-2-24,-2 2-38,-17-2-52,28 3-54,-28-3-61,18 1-78,-18-1-172,0 0-66,0 0-84,0 0-95</inkml:trace>
  <inkml:trace contextRef="#ctx0" brushRef="#br0" timeOffset="454863.7182">7528 16202 1460,'-23'-2'-107,"23"2"16,-16-4 12,16 4 10,0 0 7,-14-5 13,14 5 5,0 0 6,0 0 6,0 0 7,-11-12 9,11 12 9,0 0 12,0 0 5,0 0 2,0 0 2,0 0-4,-2-17 6,2 17-8,0 0 2,0 0-7,0 0-5,0 0-15,0 0-17,0 0-19,-6-17-24,6 17-38,0 0-100,0 0 73</inkml:trace>
  <inkml:trace contextRef="#ctx0" brushRef="#br0" timeOffset="455904.3094">7676 16958 561,'26'-3'-21,"-26"3"11,21-2 14,-21 2 11,17-4 9,-17 4 4,19-2 4,-19 2 1,17-3 6,-17 3-3,0 0 8,21-7 3,-21 7-4,11-6 6,-11 6 1,0 0-2,12-7 6,-12 7 9,0 0 4,0 0 5,16-12-1,-16 12-2,0 0-3,0 0-1,0 0-1,5-13 1,-5 13-4,0 0-3,0 0-1,0 0 2,0 0-3,-25-13 4,25 13 1,-19-5-2,19 5-1,-21 0 2,21 0 1,-31 5 1,15-3 3,-3 3-1,0 1 4,-2 4 1,-3 0-6,4 2-6,-6 6 12,3-1-1,-1 4-5,6 2-5,-2 0 2,3 2-5,3-2-5,3 0-1,2-1-1,4 3-5,2-2-6,3 1-1,2-5-4,4 5 0,5-4-1,0 1-6,1-1-4,3-6-1,2 1-2,2-1-1,2-4-6,-2 0-8,0-7-2,-1 1-1,-2-4-9,-16 0-6,32-4-2,-32 4 1,19-7 1,-13-1-1,-6 8-1,0 0 2,0 0 5,-21-27-5,21 27 4,-38-11 0,15 5 2,-2 3 2,2-1-1,-1 4-9,0 0-32,3 0-49,3 0-57,18 0-69,-23 7-160,23-7-133,0 0-159,0 0-172</inkml:trace>
  <inkml:trace contextRef="#ctx0" brushRef="#br0" timeOffset="458384.1735">9305 17222 1952,'0'0'1,"10"-14"4,-10 14 16,9-13 22,-9 13 21,7-16 20,-7 16 9,6-16 2,-6 16-4,6-15 0,-6 15-4,7-15 1,-7 15-2,6-17-3,-6 17-5,0 0-6,6-12-5,-6 12-13,0 0 1,0 0 3,0 0 12,0 0 17,0 0 1,0 0 5,0 0-5,13 39 8,-11-26-1,-2-13-3,2 34-7,-2-18-7,0 2-3,0-1-6,0 1-6,0 0-7,0-1 0,0-17-10,0 28 1,3-14-8,-3-14-4,0 23-2,0-23-3,0 18 2,0-18-7,0 17 1,0-17-3,0 0-16,0 0-4,0 0-10,0 0 2,0 0-9,0 0-8,0 0-5,0 0-3,0 0-2,9-54-8,-9 35 4,1-3-6,1-3 6,-2-1 4,2-2 4,-1 1 0,2-2 0,-1 1 8,0 3 3,1-2 3,4 3-3,-4 0-3,4 4 2,3-1 9,1-1-2,1 7 3,4-2-7,0 5 2,3 2 7,3 2-3,-4 2 4,2 4-2,-2 0 7,-18 2-6,39 6 3,-22-2-11,-2 1 17,0 3-5,-1 2 1,-3 0-3,-3-1 4,-8-9-2,7 20-9,-7-20-7,-7 26-3,-1-15-2,1 0-9,-7 2 1,-1-2-5,-2 2 1,1-6 12,2 2 0,0-1-1,0-1 7,2 0-1,12-7 1,-19 8 9,19-8-4,-15 7 1,15-7-1,0 0 2,0 0 0,-10 8-3,10-8 6,0 0 3,0 0-2,0 0 1,25 18 2,-25-18-1,21 18 7,-11-10 0,4 3 7,-2 1 7,1 0-2,2 3-4,-3-4 8,-1 4-4,0-2 0,-4 0-4,2 1 1,-9-14 4,3 23-6,-3-23-1,-5 20 2,-6-11-3,11-9-5,-25 17-3,11-10-7,-4-1-4,0-2-10,-2-3-8,2-1-3,18 0-10,-39-1-20,22-5-19,1 0-23,2 1-28,14 5-32,-21-18-35,16 9-45,5 9-71,-3-27-96,3 27-48,7-27-93,-2 14-53</inkml:trace>
  <inkml:trace contextRef="#ctx0" brushRef="#br0" timeOffset="458703.9918">9899 17074 1448,'22'-3'6,"-5"-3"15,-4 3 16,-13 3 25,22-12 28,-16 7 20,-6 5 16,15-12 10,-15 12 5,8-9 1,-8 9-5,0 0 7,11-14-12,-11 14-4,0 0-17,0 0-4,0 0 6,0 0 13,0 0 6,0 0-3,0 0 4,0 0 2,2 35 2,-2-35 3,-2 32-1,0-15-1,2 2-7,-2 1-6,-1-2-7,3 2-12,0 2-8,0-2-9,0-1-8,0 3-8,0-3-8,0 0-5,3-2-5,-3-17-22,2 31-24,-2-20-28,0-11-25,2 19-39,-2-19-45,6 11-48,-6-11-38,0 0-40,0 0-43,0 0-30,0 0-35,31-28-97,-24 15-88,3-5 29,1-2-168,4 3-179</inkml:trace>
  <inkml:trace contextRef="#ctx0" brushRef="#br0" timeOffset="458958.3614">10339 17025 1793,'11'-6'-5,"-11"6"27,20-10 23,-11 3 31,-9 7 26,21-12 21,-21 12 13,16-10 6,-16 10 1,11-7-7,-11 7-6,0 0 7,0 0 10,0 0 10,0 0 6,23 17 0,-23-17 0,0 20-5,0-20-10,0 30-10,0-10-15,0-3-11,0 4-10,0 0-11,0 0-7,0 2-6,1-3-14,-1 3-34,3-2-35,-1 0-30,-1-2-38,1 1-34,0-5-30,0 2-21,-2-17-26,2 22-40,-2-22-43,6 14-27,-6-14-49,0 0-92,14-4-73,-14 4-217,0 0-217</inkml:trace>
  <inkml:trace contextRef="#ctx0" brushRef="#br0" timeOffset="459274.2557">10596 17113 1878,'0'0'5,"-6"-15"21,6 15 32,-6-16 28,6 16 21,-8-19 13,8 19 11,-4-18 5,4 18-3,0-18 15,0 18-15,6-18 0,-6 18-4,18-19-4,-7 9-2,9 0-14,0 1-6,7 3-7,0 0-7,0 4-8,5 2-3,-1 4-7,-1 3-3,2 3-4,0 4-7,-4 3-6,2 2-4,-7 3-3,-6 1-4,-2-2-4,-4 3-1,-7-2-5,-6-1-2,-6 4-2,-1-3-4,-8 4 2,-5-4-4,0-1-6,-8-1-23,4-5-17,-2 2-15,-3-6-15,4-1-24,0-2-29,0-8-40,4 3-50,-1-6-66,1-1-68,1-4-152,1-2-54,-1-2 47,4-3-162,3-5-149</inkml:trace>
  <inkml:trace contextRef="#ctx0" brushRef="#br0" timeOffset="463684.1512">11634 17091 1623,'0'0'-92,"-12"-9"25,12 9 17,0 0 21,0 0 20,0 0 18,0 0 16,0 0 1,-9-13 11,9 13 3,0 0-1,0 0 3,0 0 0,-8-11 7,8 11 5,0 0 1,0 0 3,-14-10 6,14 10 1,0 0 4,-16-8 5,16 8 3,0 0-2,-16-7 3,16 7-2,0 0 0,-13-6-2,13 6-2,0 0-3,0 0-6,0 0-5,0 0-6,0 0-7,0 0-3,0 0 0,0 0-4,0 0-7,0 0 1,0 0-5,52-8 1,-34 10-3,6-2-3,-3 3-1,-1-3-3,2 1-1,-1 1-14,-2 0-20,0 0-25,-19-2-32,27 2-32,-27-2-36,21 1-38,-21-1-30,0 0-44,0 0-91,0 0-307,0 0-147</inkml:trace>
  <inkml:trace contextRef="#ctx0" brushRef="#br0" timeOffset="463864.5193">11598 17163 1694,'0'0'-56,"-14"13"20,14-13 24,-9 10 22,9-10 36,0 0 24,-6 12 13,6-12 10,0 0 2,0 0 2,0 0-2,0 0-6,31 12-11,-31-12-7,25 2-8,-7-1-16,0-1-42,1 2-49,2-2-50,2 2-52,-1-2-59,12 0-136,-12-2-238,2 2-80</inkml:trace>
  <inkml:trace contextRef="#ctx0" brushRef="#br0" timeOffset="464390.3388">12396 16985 1552,'-7'-15'-19,"2"3"3,5 12 16,-11-22 12,6 10 32,5 12 14,-9-17 12,9 17 12,-4-19 3,4 19-4,-5-19-7,5 19-2,0 0-6,8-25 0,-8 25-3,10-16 2,-10 16-4,14-10-5,-14 10-2,22-5-1,-22 5-3,23-2-2,-23 2-2,25 7-2,-10-2-2,-1 0-4,-6 5-3,4 1-3,0 1-2,-4 3-3,-3 2-2,-3-3-5,-1 3 1,-2 3-1,-4-3-1,-5 2-4,-6 0-1,2 0 1,-10 1-3,1-3-2,-5 2 1,1-4 0,-4-3 1,7-2-4,-1-1 0,1-1-1,1 0 2,2-4-1,6-3 1,-1 1-5,16-2 0,-24-3 1,24 3-3,-20-6 1,20 6-3,0 0 4,-10-15-2,10 15-2,0 0 0,0 0 1,0 0 0,0 0 3,39-11 5,-39 11 2,37 8 4,-16-1 0,2 3 7,1-2-1,1 3 1,4 3-1,-2 3-4,-2-5 0,-4 1-8,-1 1 6,2-1-1,-2-2-18,-4 2-25,0-2-24,-6-2-34,2-1-23,-1 0-20,0-1-39,-11-7-45,17 7-75,-17-7-120,19 0-261,-19 0-165</inkml:trace>
  <inkml:trace contextRef="#ctx0" brushRef="#br0" timeOffset="464815.9496">13111 16899 1797,'15'-13'-23,"-15"13"5,7-17 27,-7 17 27,4-13 21,-4 13 21,4-16 17,-4 16 8,0 0 1,0-20 2,0 20 2,0 0 0,0 0-3,-6-24-9,6 24-10,0 0-3,-13-9-9,13 9 5,0 0-7,0 0 8,-37 11 6,21-3 0,2 2 8,-5 5-2,-6 3 5,3 2-5,-3 4-2,1 2-4,1-1-8,-2 4-4,8-3-2,2 4-11,0-1-3,6-3-4,3-2-3,5 2-5,6-2-2,1 1-3,5-6-4,3 1-5,4-1 1,3-2-7,0-3 1,3-1-3,-2-4-10,3-4-8,-7 2-7,2-7-5,-20 0-7,27-4-3,-17 1-2,-10 3 3,17-17-1,-17 17-1,-2-18-3,2 18 5,-21-23-2,1 11 4,-4 3 0,1-1-16,-4 2-28,2 4-40,0-3-58,3 7-82,4 0-86,-1 0-192,19 0-54,-33 9 61,26-3-195,-5 3-196</inkml:trace>
  <inkml:trace contextRef="#ctx0" brushRef="#br0" timeOffset="474667.8794">15213 12161 924,'4'19'106,"-4"-19"-11,0 0-16,0 0-12,0 0 5,0 0-3,0 0-4,0 0-7,0 0 2,0 0 2,0 0 1,0 0 1,0 0 0,0 0-1,0 0-3,0 0 1,0 0 3,0 0 0,0 0 5,0 0 2,0 0 1,0 0-6,0 0 2,0 0 1,0 0-5,0 0-5,0 0-2,0 0-9,0 0-6,0 0-3,0 0-3,0 0-5,0 0-4,0 0 2,0 0 10,0 0 2,0 0-2,0 0-3,0 0-2,0 0 1,-4 33-4,4-18 1,-3 2-4,1 0-2,2-17-2,-2 34-2,2-17-8,-2 0-7,2 1-2,-2-1 2,2-17-1,-2 29-1,0-18-1,2-11-1,-2 24-1,2-24-1,0 17-13,0-17-34,-2 16-31,2-16-26,0 0-55,0 0-45,12 8-42,-12-8-71,0 0-102,33-27-218,-15 14-134</inkml:trace>
  <inkml:trace contextRef="#ctx0" brushRef="#br0" timeOffset="475274.221">15751 12154 1689,'17'-6'-7,"-17"6"20,0 0 22,16-5 14,-16 5 11,0 0 1,0 0 0,0 0-7,17-5-1,-17 5-7,0 0-4,0 0-7,0 0 0,0 0-4,0 0-2,0 0-5,0 0 0,0 0-3,-61 5-2,61-5-3,-28 0 1,28 0-4,-27 0-1,27 0 1,-30-2-3,16 2 3,14 0-1,-28-7 2,13 6 2,15 1-1,-21-3 4,21 3-4,-17-4-2,17 4-4,0 0-3,0 0-2,-29 3 0,29-3 0,0 0 1,-15 12 1,15-12-4,-9 10 2,9-10 1,-9 18 1,9-18-1,-8 20-2,2-11 1,6-9-4,-7 24 3,7-24-1,-4 21-2,0-12 2,4-9 0,-2 20-2,2-20 6,0 0-2,0 21 1,0-21 1,8 12 2,-8-12-1,15 5-1,-15-5-2,20 3 2,-20-3-2,30-1 0,-12 1-4,-18 0-3,36-4 4,-17 1 2,-1 3-3,-18 0 3,37-3-2,-18 3-3,-2 3 4,2-3-2,-2 3 1,-17-3 2,30 9-2,-16-4 2,-1 6 0,-3-4 2,2 3 0,-12-10-1,10 18-1,-8-6 4,-2-12-2,-4 25 3,4-25-4,-15 25 3,4-14-2,-1 3 0,-3-3-16,0-2 2,-2 0 2,3-2 5,-4-1-2,4-2 0,14-4-1,-30 3-2,30-3-17,-24-3-16,24 3-12,-25-10-25,17 4-27,8 6-20,-13-13-23,13 13-19,-6-17-44,6 17-399,4-22-107</inkml:trace>
  <inkml:trace contextRef="#ctx0" brushRef="#br0" timeOffset="475710.2763">16237 12317 1667,'0'0'-6,"20"-7"21,-20 7 23,12-8 14,-12 8 17,0 0 8,13-11-2,-13 11-1,0 0 5,0 0 2,6-12-10,-6 12-2,0 0-8,0 0-9,0 0-4,0 0 2,0 0 7,0 0 5,0 0 0,0 0 2,0 0 2,-37 29-5,23-17-6,1 1 4,2 2-6,-5 2-4,6 1-20,-1-1 2,1 1-4,3 2-3,2-3-4,4 0 1,1 0-2,0-17-2,11 30 2,-3-19-3,3 1-4,0-4 2,8-3-2,-3 2-2,1-7 1,-17 0-3,38-2 1,-18-4-2,0-1 1,0-4 0,-2-4-3,2 0 4,-5 0-6,-3-4 0,-2 0 0,-2 2-2,-4-1 1,-4 1 1,0 17-3,-7-33 0,-3 19 0,3 2 0,-5-1-4,1 4-19,-2-1-35,-2 2-43,15 8-50,-23-6-58,12 6-52,11 0-140,-21 6-89,21-6-127,-15 13-115</inkml:trace>
  <inkml:trace contextRef="#ctx0" brushRef="#br0" timeOffset="476237.633">16936 12544 1646,'0'0'-45,"0"0"19,0 0 27,0 0 16,0 0 16,-8-11 13,8 11-2,0 0 0,0 0 5,0 0 0,0 0-1,0 0-4,0 0-4,0 0 0,0 0-4,0 0-4,0 0-9,0 0 2,0 0-5,0 0-1,0 0-2,0 0 1,0 0-4,0 0 6,0 0-5,0 0 0,0 0-1,0 0-2,-30 14 0,30-14 0,-16 7-4,16-7 1,-16 6 3,16-6 0,0 0 2,-21 4 0,21-4-1,0 0 1,0 0 1,0 0 2,0 0-7,-19-12 3,19 12-3,0 0-3,0 0 7,0 0 1,0 0 3,0 0 1,0 0-4,30-29 0,-30 29-1,0 0-3,0 0-2,15-4 3,-15 4-4,0 0 1,0 0-2,0 0 2,0 0-2,0 0-3,0 0-10,0 0-22,0 0-29,0 0-37,0 0-32,-5 45-31,5-45-28,0 0-105,0 0-304,0 0-93</inkml:trace>
  <inkml:trace contextRef="#ctx0" brushRef="#br0" timeOffset="476769.9589">17546 12305 1534,'0'0'-64,"13"-14"11,-13 14 6,10-15 25,0 6 31,-10 9 19,12-13 11,-12 13 4,12-13 5,-12 13 6,9-11 6,-9 11 7,9-9 8,-9 9 0,0 0 0,10-12 7,-10 12 2,0 0 8,0 0 3,9-12-1,-9 12 1,0 0-2,0 0-7,0 0 10,9-8-9,-9 8 5,0 0-1,0 0 1,0 0-10,0 0-2,0 0-4,0 0-3,12-11-4,-12 11-9,0 0-1,0 0-19,0 0 2,0 0-2,0 0-6,0 0-4,0 0 9,0 0 16,0 0 2,4 38-2,-4-22-1,0-16-1,-2 35-4,0-15-2,2 3 6,-3 4-7,3-3-5,-2 5-4,0-3-4,2 1-2,-2 0-5,2-6-3,-3 0 1,2 0-2,-1-2-5,2-2-4,0-17-28,-2 27-25,0-14-18,2-13-31,0 19-41,0-19-61,0 0-52,4 9-50,-4-9-54,0 0-128,0 0-73,24-27 64,-24 27-76,19-22-63</inkml:trace>
  <inkml:trace contextRef="#ctx0" brushRef="#br0" timeOffset="477162.2454">18004 12351 1548,'13'-11'25,"-13"11"25,8-10 32,-8 10 22,0 0 17,9-15 9,-9 15-3,0 0-1,6-13-11,-6 13-14,0 0-7,0 0-10,0 0-7,0 0-3,0 0-6,0 0-3,0 0 1,0 0-1,0 0-6,-45 27-2,37-14 2,0 2-2,-1 4-9,-1 2 5,3 0-13,-1 0-3,1 2 26,3 0-15,0-2-3,2 0-6,2-1 1,0-3-2,4-1-11,0 0 3,5-3-5,-1-1-1,2-3-2,4-3-2,-14-6-2,22 1 3,-22-1-24,31-9-3,-15 2 8,-2-4-4,4-3-1,-6-3 2,4-2-10,-6-3 5,-1 3-2,-3-3-8,-2 2 8,-4 1-4,-2 0 4,-4 2 1,-1 0-1,-2 2-3,2 1 0,-5 3-18,1 3-21,0 1-41,0 3-48,-2 2-52,13 2-48,-23 2-67,23-2-187,-19 8-11,19-8-119,-19 19-121</inkml:trace>
  <inkml:trace contextRef="#ctx0" brushRef="#br0" timeOffset="477642.2464">18468 12680 1705,'-8'-29'-7,"8"29"18,0 0 24,0 0 23,0 0 15,-2-23 4,2 23 5,0 0 0,2-18-2,-2 18 1,0 0 5,0 0 3,3-17 0,-3 17-3,0 0-4,0 0 3,0 0-7,3-14-10,-3 14-5,0 0-2,0 0-10,0 0-5,0 0-4,0 0-3,0 0-6,0 0-1,0 0-4,0 0 5,0 0-6,0 0-2,0 0-7,0 0 3,0 0-1,0 0-1,4 49-5,-4-49-2,0 0-6,-10 23 5,10-23-5,-8 12 3,8-12-4,0 0 4,-10 8 0,10-8-1,0 0-4,0 0 3,0 0-3,0 0 2,0 0-5,0 0-1,0 0 5,0 0-2,0 0-5,2-46 1,-2 46 2,0 0 2,11-17-1,-11 17 2,0 0-7,11-15-2,-11 15 1,0 0-6,0 0-49,0 0-50,14-2-63,-14 2-58,0 0-83,0 0-177,0 0-4,13 30-96,-13-30-91</inkml:trace>
  <inkml:trace contextRef="#ctx0" brushRef="#br0" timeOffset="478309.9929">18951 12436 1600,'0'0'-9,"0"0"21,-4-16 21,4 16 22,0 0 15,-7-13 2,7 13-2,0 0-2,0 0-1,-6-17 5,6 17 2,0 0-10,0 0-2,0 0-9,-3-17 2,3 17 1,0 0 5,0 0 0,0 0-3,0 0-1,0 0 0,0 0-4,3-23-3,-3 23-4,0 0-9,0 0-2,17-15 0,-17 15-4,13-10-2,-13 10-4,21-8-4,-9 3 1,3 1-5,2 1-1,-17 3 8,31-5 4,-13 5 1,1 0 1,-19 0 0,34 5 1,-20 0-3,2 2 5,-4 1-13,-2 2 1,1 3-4,-5-2 0,-1 3 1,-5-14-3,-5 30-2,-1-13 3,-9 1-4,1-1-3,-10 1 2,1 1-3,-3 3-2,-4-3-1,3-2-1,-3-3 3,8-3-3,-4-2 4,2-2-8,6-1 5,-1-2 1,1-2-2,18-2-3,-29-2 2,29 2-3,-25-4 2,25 4 0,-17-6 1,17 6-3,0 0 1,-15-11-5,15 11 2,0 0 0,0 0-5,0 0 2,0 0 2,0 0 0,0 0 0,0 0 5,66 17-1,-50-5-2,4 1 3,-4 2 0,3 3 2,1-2-4,-2 0-4,2 1 6,-4 0-29,1-2-8,-2 1-36,0-5-45,-3 1-32,4-3-33,-2 1-29,1-7-43,0 1-65,0-4-72,-1 0-252,4-4-138</inkml:trace>
  <inkml:trace contextRef="#ctx0" brushRef="#br0" timeOffset="478700.0804">19561 12473 1668,'0'0'-2,"12"-15"35,-12 15 42,6-12 36,-6 12 28,0 0 7,5-15 5,-5 15 9,0 0-8,0 0 10,6-17-16,-6 17-13,0 0-14,0 0 2,0 0-4,0 0 2,0 0-5,0 0-5,-44 27 0,35-13-4,-5 3-9,1 0-12,-2 6-6,0 1-8,0 2-5,2 0-8,3-2-5,2 1-5,0 1-4,5-4-4,0-3-7,1 0 2,4 1-7,1-4-1,0-3-3,5 2 0,2-6-3,-10-9-4,21 13-2,-8-11 1,-13-2-2,27 0-2,-27 0 1,34-15-5,-14 1-1,-4-3-12,3-5-9,-1-6-3,-6 2-5,1 0-1,-3 0 3,-1 1 1,-8 3 0,-1 1-3,-1 2 2,-3 2 5,-2 0-3,-4 2-20,1 3-26,9 12-35,-18-19-29,10 11-47,8 8-48,-22-5-69,12 3-75,10 2-190,-20 2 4,20-2-183,0 0-227</inkml:trace>
  <inkml:trace contextRef="#ctx0" brushRef="#br0" timeOffset="479645.8841">19878 12676 1824,'0'0'-125,"0"0"23,0 0 25,0 0 18,0 0 29,0 0 19,0 0 20,0 0 16,0 0 10,10 9 8,-10-9 4,0 0 4,0 0 3,0 0 10,0 0 4,0 0 0,0 0 7,0 0 4,0 0 2,0 0 6,0 0-5,0 0-5,0 0-4,0 0-7,0 0-7,22-21-3,-22 21-7,0 0-5,0 0-3,0 0-4,0 0-6,0 0-3,15-8 0,-15 8-6,0 0-1,0 0-1,0 0-4,0 0 1,13 15-5,-13-15 1,0 0 2,0 0-2,0 20-4,0-20 3,0 0-2,0 0 0,0 0 0,-11 23-2,11-23 0,0 0 1,-12 7 0,12-7-3,0 0 2,0 0-2,0 0-1,0 0 0,0 0-1,0 0 0,0 0 2,0 0-3,0 0-2,-17-34 2,17 34-1,0 0-4,0 0 4,0 0-5,0 0 3,12-29-1,-12 29 2,0 0-4,0 0 1,0 0-2,0 0 2,0 0-4,0 0-21,0 0-26,0 0-41,0 0-50,0 0-47,0 0-45,0 0-89,0 0-108,0 0-125,17 42-61</inkml:trace>
  <inkml:trace contextRef="#ctx0" brushRef="#br0" timeOffset="480174.2398">20600 12357 1477,'10'-9'1,"-10"9"-4,0 0 16,11-11 26,-11 11 25,0 0 14,0 0 8,9-15 5,-9 15 3,0 0 7,0 0 9,0 0 5,6-14-7,-6 14 5,0 0-3,0 0-9,0 0 0,0 0-5,0 0-14,0 0-3,0 0-4,0 0-1,-28-14-4,28 14 1,0 0 2,-39 11 1,20-6 2,0 5-3,-3-1 4,-1 4-8,-3 4-2,2 2 0,0 0-3,0 4-11,3 0-6,4 2 1,2 1-2,5-1-8,4 0-3,0 0-4,3-1 0,3 0-8,3 0-5,3-1 6,0-2-6,4 0-6,1-4 1,2 1-9,-3-5-3,3-4-2,0 0-3,0-1 8,1-4-8,-14-4-3,26 5 1,-26-5-12,21-9 4,-10 0-14,-1-1-6,-3-3 10,-1-1 3,-6 14-13,2-26 4,-2 26 11,-10-28-8,1 12 7,-4 5-4,0-1 3,-3 1 2,0 2-21,0 0-8,1 5-29,0-1-41,15 5-38,-27-7-39,16 7-33,11 0-27,0 0-40,-17 3-105,17-3-105,0 0-94,0 0-98</inkml:trace>
  <inkml:trace contextRef="#ctx0" brushRef="#br0" timeOffset="480766.3696">20905 12458 1641,'0'0'-13,"16"-12"17,-16 12 41,11-13 34,-11 13 19,9-11 7,-9 11-3,0 0-6,11-11-5,-11 11-9,0 0-9,0 0-7,10-10-8,-10 10 2,0 0 16,0 0 2,0 0-6,0 0 3,0 0-1,0 0-6,-10 48-4,0-35-5,0 4-7,-1 1-6,-3 1-5,-2 3-1,-3 0-6,6-2-2,-2-1-2,0 3-2,2-4-8,1-1-3,1 0-2,2-3-3,3-1 0,2 1-1,4-14 0,-2 22-2,2-22-2,6 22-1,2-15 2,-8-7-3,20 14-1,-8-9 0,1 0-1,-13-5-1,30 7 3,-19-6 0,-11-1-4,25 0 1,-25 0 0,24-1-3,-24 1 1,20-7 0,-20 7 0,17-13-2,-8 6 1,-9 7-1,13-19 5,-9 10 16,-4 9-2,8-22-5,-6 11 3,-2 11-4,6-21 1,-6 21 2,2-21 1,-2 21 13,2-15 9,-2 15-9,2-15 5,-2 15-16,0 0 8,0 0 10,0 0 2,0 0-8,0 0 11,0 0 6,0 0 8,0 0-2,0 0 0,0 0 3,-24 40-1,20-25-7,1 2-1,-1 1-6,2-1-3,0 1-4,0 1 2,2-2-7,-3 2-6,1-1-6,2-18-36,-2 34-48,2-19-36,0-2-35,-2-1-36,2-12-41,2 19-44,-2-19-43,0 13-83,0-13-119,0 0-7,0 0-157,0 0-165</inkml:trace>
  <inkml:trace contextRef="#ctx0" brushRef="#br0" timeOffset="481677.849">21774 12233 1690,'0'0'-99,"11"-11"19,-11 11 19,0 0 23,14-9 19,-14 9 15,0 0 12,11-9 8,-11 9 6,0 0 7,0 0 5,10-11 12,-10 11 2,0 0 8,0 0 2,0 0 10,9-11 6,-9 11 0,0 0 2,0 0 2,0 0 0,0 0 3,7-11-3,-7 11 0,0 0-3,0 0-3,0 0-6,0 0 7,0 0-3,10-11-4,-10 11-2,0 0-6,0 0 1,0 0-7,0 0 3,0 0-3,0 0 5,0 0-1,0 0 3,2-17-7,-2 17-7,0 0-8,0 0-3,0 0 10,0 0-3,0 0 0,0 0-4,0 0-7,0 0 5,-2-22-3,2 22 1,0 0 5,0 0 3,0 0-3,0 0 6,0 0-1,0 0 2,0 0-3,0 0 2,0 0-3,0 0-2,0 0-1,0 0 3,-5-19-1,5 19-3,0 0-2,0 0-2,0 0-6,0 0 3,0 0-6,0 0-2,0 0-1,0 0-5,0 0-3,0 0 0,0 0-2,0 0-1,0 0 4,0 0 3,0 0-4,-35 27 5,35-27 1,-21 19-2,14-9 0,-6 1 2,0 4 2,1-1 0,-3 6 0,0-1 1,-4 3 2,0 2-1,0 5-5,-6 5 6,1 3-4,-2-2-2,-1 5 4,-10 11-3,10-6-2,2-3-4,0-2 5,2 2 12,-1-1-3,-8 12-1,9-4-1,2-11 0,0 1-3,1 0-2,6-8-1,-3 2-5,2-3 3,0-1-2,1 0-2,1-2 0,1-6-2,2-3 1,0 2-1,2-5-4,-1-4 3,3 3 0,-1-3-1,7-11-1,-8 17 1,8-17-3,-8 15 0,8-15-2,0 0-8,-8 10-31,8-10-41,0 0-41,0 0-38,0 0-56,0 0-67,0 0-74,0 0-98,0 0-162,0 0 39,0 0-296,0 0-351</inkml:trace>
  <inkml:trace contextRef="#ctx0" brushRef="#br0" timeOffset="485864.1789">21954 12485 2133,'0'0'-162,"0"0"16,0 0 22,-4-15 16,4 15 13,0 0 14,0 0 11,0 0 7,0 0 8,0 0 9,0 0 5,0 0 7,0 0 6,0 0 4,0 0 7,0 0 6,0 0 4,0 0 9,0 0 3,0 0 6,0 0 1,0 0-1,0 0 2,0 0 0,0 0 3,0 0 9,0 0 4,0 0 0,-18-6 4,18 6-2,0 0 5,0 0-2,0 0 5,0 0 0,-27 4 7,27-4 0,0 0 1,0 0-1,-24 0 4,24 0 1,0 0 4,0 0 7,-22-2 0,22 2 4,0 0-4,0 0-5,0 0-3,-18-6 0,18 6-4,0 0-5,0 0-4,0 0 0,0 0-7,0 0-6,0 0-2,30-38-3,-18 32-6,4 1 1,-2-1-4,1 1-2,-15 5 0,30-6-1,-18 2-3,-12 4-2,28 2 2,-28-2-3,28 8 3,-16-1 3,-1 0 1,-1 5 5,-1 1-2,0 1 1,-5 1 0,-2 1 0,0 1-1,-2 3 1,-4-3-2,-2 7 0,-8-6-2,0 1 3,-5 0 0,-5-1-5,-6 1 1,1-6 1,-3-1-1,-2-1-3,1-2 2,1-1-3,2-2-1,0-3 0,3-3 1,3 0-1,2-2 0,0 1 0,1-4-3,2 2 1,4-5 0,1 1 0,0-1-3,14 8 0,-16-15 1,16 15-3,-5-15-1,5 15-1,0 0-1,21-16-1,-21 16 1,26-5 1,-11 5 4,-15 0-5,34 11 4,-15-5 1,0 5 5,2 2 5,-4 3 7,1-1 2,2 0-1,-3 2-2,-4 1-3,4-1 0,-4 1-2,1-3-1,-3-3-5,0 2 0,-1-2-8,-2-2-44,4 0-33,-2 0-43,2-3-37,1 1-45,2-4-52,2-2-93,-3-2-266,-14 0-112</inkml:trace>
  <inkml:trace contextRef="#ctx0" brushRef="#br0" timeOffset="486297.4912">22591 12529 1737,'15'-15'2,"-9"7"21,-6 8 30,11-14 23,-11 14 12,8-15 7,-8 15 12,9-13 3,-9 13-4,7-13-8,-7 13-1,4-13-3,-4 13-13,0 0-7,6-16-5,-6 16-13,0 0-1,0 0-7,0 0-2,0 0-5,0 0-2,-26-11-9,26 11 1,0 0 6,-44 15 8,23-3 4,-3 1 2,-1 4 15,-4 4-1,6-1-3,-1 6-12,3-1 0,1 1-1,4 0-3,-1 1-6,8-3-2,3 0-6,2 1 1,2-3-7,4-1 0,2-1-4,2 1-2,2-1-6,6-2 3,-2-2-3,-2-7-3,3 2-3,0-2-1,0-5 3,-13-4-6,24 6 2,-24-6-7,0 0 0,28-15 2,-21 7-8,-7 8 12,8-19-3,-8 19-6,-4-23 0,4 23-3,-13-24-1,5 13-10,-4 4-25,-2 0-36,0 1-56,14 6-64,-28-4-72,9 6-157,3 0-145,-4 4 75,4 1-144,-4 2-138</inkml:trace>
  <inkml:trace contextRef="#ctx0" brushRef="#br0" timeOffset="498375.6846">15257 13346 440,'0'0'164,"-8"-12"-57,8 12-45,0 0 2,0 0 6,0 0 7,0 0 0,0 0-5,0 0-2,0 0 7,-4-15-2,4 15 10,0 0 6,0 0 1,0 0 1,0 0 2,0 0 0,0 0 3,0 0-1,0 0 0,0 0-3,0 0-3,0-19-4,0 19-2,0 0-3,0 0-6,0 0-5,0 0-8,0 0 0,0 0-8,0 0-4,0 0-6,0 0-5,0 0-3,0 0-3,0 0-7,0 0-4,0 0-4,0 0 0,0 0 1,0 0-2,0 0 3,0 0 0,0 0-3,0 0 3,-9 46-1,9-46 5,-6 21 0,6-21-1,0 22 2,-1-7 7,1-15-2,0 22 1,0-22-2,-2 24-10,2-24 2,0 22-3,0-22 7,-2 19-4,2-19-2,0 19-5,0-19-2,-2 15-1,2-15 1,0 0-2,-3 21 2,3-21-7,0 0-2,0 0 0,0 20-19,0-20-31,0 0-42,0 0-57,0 0-73,5 11-72,-5-11-132,0 0-119,0 0 53,0 0-54,0 0-44</inkml:trace>
  <inkml:trace contextRef="#ctx0" brushRef="#br0" timeOffset="503755.7499">15748 13472 1364,'18'-6'-61,"-18"6"15,0 0 22,0 0 19,16-4 25,-16 4 18,0 0 18,0 0 15,0 0 8,0 0 8,19-3 5,-19 3 3,0 0 3,0 0 0,0 0 2,0 0 4,16-6 6,-16 6 0,0 0 3,0 0-1,0 0 4,0 0 10,0 0-4,0 0-15,0 0-9,4-16-23,-4 16-11,0 0-4,0 0-10,0 0-10,-32-13-1,32 13-5,-21-3-6,21 3-6,-28 0-2,28 0-2,-30 3-4,16 1-8,14-4 2,-30 7-2,17-2-2,13-5-3,-22 7 5,12-4-6,10-3 3,-16 11-2,16-11 1,-14 9-3,14-9 5,0 0-3,-8 15 6,8-15-2,0 0-3,0 0 2,8 23-1,-8-23-2,10 12 2,-10-12-3,16 11-1,-16-11 0,18 11 1,-12-5-1,-6-6-1,14 11-3,-14-11 3,15 12-2,-15-12 0,11 9 4,-11-9-3,6 14 6,-6-14-7,2 13-5,-2-13-14,0 0-7,-15 18-11,15-18-12,-23 9-12,11-5-6,-4-1-3,0 2-5,16-5-4,-30 3-3,14-1-4,16-2-14,-27-2-17,27 2-28,-20-3-19,20 3-18,-18-8-25,18 8-79,-10-12-307,10 5-95</inkml:trace>
  <inkml:trace contextRef="#ctx0" brushRef="#br0" timeOffset="504165.5787">16023 13542 1552,'0'0'4,"0"0"15,18-3 11,-18 3 32,0 0 24,0 0 13,16-8 3,-16 8-1,0 0-7,0 0-10,0 0-10,0 0-8,0 0-7,0 0 0,0 0 2,0 0-5,0 0 1,0 0-1,0 0-5,-46 28-6,36-19-4,-1 2-4,-2-2-2,5 3-5,-1 0 1,9-12-3,-10 20-2,6-11 0,4-9-1,0 21-2,0-21 0,6 20 1,-6-20 2,14 15-4,-3-10 1,-11-5 0,26 8-1,-14-6-4,-12-2 1,28-2-1,-28 2-3,29-8 0,-12 1 0,-4-1-3,-2-4 5,2 1-8,-6-2 1,2-2-3,-5 1 0,-2-1-5,-2 15-3,-5-28-8,5 28-7,-10-28-10,3 17-20,-2 2-31,-2 0-37,11 9-45,-21-10-38,21 10-44,-22-4-95,14 4-153,8 0-101,0 0-91</inkml:trace>
  <inkml:trace contextRef="#ctx0" brushRef="#br0" timeOffset="504537.6473">16508 13643 1673,'0'0'95,"0"0"9,20 3 11,-20-3 14,0 0 11,0 0 1,19 1-8,-19-1-17,0 0-14,0 0-9,0 0-16,15 4-6,-15-4-9,0 0-6,0 0-11,0 0-11,6 11-10,-6-11-10,0 0-11,0 0-14,0 0-2,0 0-3,-24 25-1,24-25 3,-12 8 0,12-8 6,0 0 0,0 0 3,-18 2-1,18-2 5,0 0 4,0 0 12,0 0 2,0 0 1,0 0 1,-12-25-4,12 25 0,0 0-1,0 0 0,0 0-3,0 0-3,0 0-1,16-29-23,-16 29-31,0 0-48,0 0-51,17-3-57,-17 3-77,14 0-157,-14 0-64,0 0-25,0 0-29</inkml:trace>
  <inkml:trace contextRef="#ctx0" brushRef="#br0" timeOffset="504860.0286">17106 13575 1584,'0'0'72,"8"-14"9,-8 14 31,0 0 31,6-17 19,-6 17 5,7-10 2,-7 10-9,0 0-28,0 0-12,9-14-11,-9 14-13,0 0-15,0 0-5,0 0-5,0 0 1,0 0-11,0 0 3,0 0-12,0 0-1,0 0-10,-9 55 2,7-40-8,0 2 5,-1 1-8,0 0-6,2 3 2,-3-3 0,4 1-31,-2-1-35,2 1-33,0-19-38,-3 29-50,3-16-50,0 0-37,0-13-38,0 18-92,0-18-122,5 11-154,-5-11-147</inkml:trace>
  <inkml:trace contextRef="#ctx0" brushRef="#br0" timeOffset="505303.7643">17557 13638 1812,'6'-12'25,"-6"12"38,0 0 38,4-14 25,-4 14 14,0 0 9,7-15 3,-7 15 9,0 0-6,0 0-14,5-14 2,-5 14-20,0 0-9,0 0-14,0 0-8,0 0-14,0 0-9,0 0-8,0 0-5,0 0-9,-54 18-7,41-7-1,0-1-3,2 2-5,-1 1-3,0 2-1,1 0-3,3-1-4,-1 3 1,2-2-3,6 0 3,-1 1 1,2-16-3,2 30 0,-1-14-14,6-3 1,0 2-2,3-6-12,1 3-4,1-5-3,1 1-1,2-4 0,-15-4-1,32 3-4,-13-6 6,-19 3 2,40-9 1,-18-1 1,1-2 3,-2 0-2,0-2 0,1-4 3,-7 4 0,3-3-1,-3 0 5,-7 2-1,-3-3 2,-5 3-2,0 15-5,-11-29 0,0 16 2,-4 1-1,3 1-21,-4 4-24,0 1-31,2-1-53,-4 0-53,6 5-57,12 2-55,-26-3-118,26 3-122,0 0 47,-23 3-28,23-3-27</inkml:trace>
  <inkml:trace contextRef="#ctx0" brushRef="#br0" timeOffset="505741.821">18133 13776 1470,'0'0'34,"0"0"6,0 0 19,0 0 22,0 0 16,0 0 3,0 0-3,0 0-4,0 0-4,0 0 2,0 0-6,0 0-10,0 0 2,0 0-6,0 0-3,0 0-5,0 0-6,0 0-6,0 0-4,0 0-9,0 0-6,0 0-7,0 0 0,0 0-3,0 0-1,0 0-5,0 0 0,0 0 0,0 0-4,0 0 0,0 0-3,-13 35 5,13-35-4,0 0 2,1 19 2,-1-19-4,0 0 2,-5 16 1,5-16-3,0 0-7,-8 13-20,8-13 4,0 0 7,-9 9 2,9-9 3,0 0 3,0 0 5,0 0 2,0 0 0,0 0-2,0 0-3,0 0-8,0 0-7,0 0-14,0 0-21,0 0-34,0 0-38,0 0-59,0 0-70,22-43-154,-22 43-99,14-4-36,-14 4-39</inkml:trace>
  <inkml:trace contextRef="#ctx0" brushRef="#br0" timeOffset="506360.1187">18516 13692 1420,'0'0'-12,"0"0"6,-4-17 30,4 17 24,0 0 20,0 0 9,0 0 8,-4-17 10,4 17 5,0 0 4,0 0 4,0 0 1,4-22-1,-4 22-4,0 0 3,7-15-5,-7 15-13,0 0 0,12-14-15,-12 14 1,13-10-9,-13 10-11,17-7-6,-17 7-6,21-6-6,-8 5-1,-13 1-5,23 0-4,-23 0-2,28 5-6,-16-1 2,4 4-2,-4 1-2,0 1 0,-1 0-4,0 2 4,-3 0-1,-2 2 3,-1-1 5,-5-13 1,-2 28-7,-5-13-3,-3 0-1,-3 1-3,-4-1-9,-5-1 0,2-1-4,-2-1-6,-1-1 0,0-2 3,0-1-4,1-1 4,6-3 3,-3 0-15,3-1 3,16-3 0,-29 0 4,29 0 1,-23-5-2,23 5-3,-17-8-3,17 8 5,-13-7-2,13 7 2,0 0-2,0 0-1,-7-13 0,7 13 1,0 0 1,0 0 1,0 0 2,0 0-1,0 0 2,0 0 1,55 22 2,-42-11 1,2 3-16,0 0-20,2-1-23,2 1-23,1 3-31,-2-4-30,2 0-25,0 0-17,2-6-24,-3 1-77,-1-4-370,2-1-158</inkml:trace>
  <inkml:trace contextRef="#ctx0" brushRef="#br0" timeOffset="506775.4913">19075 13759 1737,'5'-9'-40,"-5"9"40,8-17 33,-8 17 46,4-14 28,-4 14 20,0 0 7,7-17 12,-7 17-9,0 0 6,0 0-10,6-15-18,-6 15-12,0 0-3,0 0-7,0 0-3,0 0-4,0 0-2,0 0-6,-49 21-3,37-11-7,-1 2-4,0-2-7,0 4-6,1 3-7,-1-2 0,2 3-5,3-1 1,2-2-3,2 0-1,2 0-26,2-15-8,2 32-24,2-16-6,2-3-15,2-1-15,6-1-10,-3-3-11,5-3 2,1 2 0,1-6 6,-1-1 8,-17 0 7,41-6 7,-22-4 7,2-1 14,-1-4 10,-4 0 12,-1-2 11,0 0 6,-4-2 9,-5-1 3,-4 4 2,-2-4-3,0 20-3,-13-36 0,3 21-4,-1-1-2,0 5-1,-3 0-5,4 1-1,-4 3-35,2 0-39,12 7-54,-24-8-64,16 8-49,8 0-54,0 0-137,-19 7-83,19-7-35,0 0-48</inkml:trace>
  <inkml:trace contextRef="#ctx0" brushRef="#br0" timeOffset="507128.034">19541 13983 1741,'0'0'153,"0"0"20,0 0 4,0 0 1,0 0-16,0 0-12,11-18-19,-11 18-14,0 0-17,0 0-14,0 0-9,0 0-10,0 0-11,0 0-22,0 0-13,0 0-7,0 0-6,0 0-6,0 0-5,0 0 3,0 0-8,-19 44 7,19-44-1,0 0 7,0 0-6,0 0 3,0 0 3,0 0-3,0 0-2,0 0 5,0 0 6,0 0-2,0 0-2,0 0 1,0 0 1,-4-55 0,4 55 3,0 0-8,4-23 2,-4 23-14,4-14-22,-4 14-33,0 0-59,6-13-70,-6 13-62,0 0-111,9-9-169,-9 9-132,0 0-162</inkml:trace>
  <inkml:trace contextRef="#ctx0" brushRef="#br0" timeOffset="507439.3105">19796 13786 1850,'0'0'32,"2"-19"12,-2 19 31,2-15 34,-2 15 26,0 0 2,4-19-11,-4 19-11,0 0-20,0 0-8,0 0 10,4-14-1,-4 14 1,0 0-3,0 0 6,0 0 1,0 0-9,6 45-10,-6-45 8,-2 34-8,2-15-11,0 1-3,0 4-8,0 0 2,-2 3-14,2-6-3,0 1-31,0 2-40,0-3-45,0-5-44,0 1-50,0-17-46,0 33-43,0-22-44,0-11-113,4 16-129,-4-16 47,0 0-24,14 12-22</inkml:trace>
  <inkml:trace contextRef="#ctx0" brushRef="#br0" timeOffset="507948.5503">20111 13776 1544,'0'0'53,"0"-18"20,0 18 31,2-18 24,-2 18 11,4-17 4,-4 17-15,8-22-10,0 12-3,-8 10-9,14-23 4,-6 12-9,-1 1-5,4 1-14,-11 9-5,19-17-7,-9 10-15,-10 7-6,24-5-7,-12 3-6,-12 2-5,30 5 1,-15-3-1,-1 6 0,2 2 1,-2-1-1,-4 5-9,2-1-3,-4 3 7,0-1-4,-6 2-1,0 0-11,-4 2-8,-2-2 2,-4 5-11,-7-5-6,0 3-7,-2-1-2,-4-3-2,2-1-1,-5-2 0,4-4 2,-2 0 2,1-1 1,2-1 2,0-2 2,1-3 3,18-2 1,-29-2 2,29 2 6,-23-7-6,10 1 2,13 6 0,-16-12 3,16 12 0,-12-13-1,12 13-3,-4-15 6,4 15-5,0 0 0,0 0 3,0 0-5,11-25-1,-11 25 1,0 0 3,0 0 1,0 0-2,45 25 0,-33-12 6,1 2-4,-1 3 3,2 3 3,-2-1 0,1 0-10,0 1-30,-3 0-27,1-3-46,-1 1-53,1-2-12,0 3-24,-1-5-21,3 0-136,-5-3-290,3-3-144</inkml:trace>
  <inkml:trace contextRef="#ctx0" brushRef="#br0" timeOffset="508467.8195">20515 13767 1786,'0'0'41,"0"0"29,-5-17 35,5 17 34,0 0 13,0 0 4,0-17-11,0 17-20,0 0-12,0 0-12,17-17-9,-17 17-15,13-4-4,-13 4-4,21-2-13,-21 2-6,25-2-2,-25 2-11,28 2 6,-28-2-7,26 2-5,-13 0-7,-13-2 1,24 2-1,-24-2-5,23 3-2,-23-3 2,19 0-2,-19 0 1,19 2 2,-19-2-5,19 0 3,-19 0-8,0 0 3,24-5-3,-24 5 5,19-4-8,-19 4 8,12-6 9,-12 6 6,0 0 6,22-5 3,-22 5 7,0 0 0,14-6-2,-14 6-4,0 0-5,0 0-9,0 0-7,0 0-1,0 0-1,0 0-1,0 0 0,0 0 7,-2 30 7,2-30 4,-12 29 11,-1-10-1,4 4 4,-1 0-2,-1 4 0,-4 3-4,5 1-4,-3-1-1,0 0-5,2 1-1,1-3 0,2-1-3,-2-3-5,2 0-2,2-2-31,0 1-27,2-5-37,-2-2-21,5-2-18,1-14-19,-6 23-23,2-14-40,4-9-58,-4 12-36,4-12-54,0 0-96,0 0-123,0 0 53,0 0-61,0 0-72</inkml:trace>
  <inkml:trace contextRef="#ctx0" brushRef="#br0" timeOffset="508677.8684">20515 14061 1540,'0'0'56,"-14"-11"29,14 11 34,-11-8 34,11 8 24,0 0 11,0 0-17,0 0-6,0 0-16,0 0-19,0 0-8,0 0-16,0 0-15,0 0-3,0 0-9,43-12-33,-43 12-28,33 3-34,-13-3-35,0 2-40,2-2-39,-1 0-50,5-2-34,0 2-25,0-5-48,4-1-82,-3-1-280,1-1-144</inkml:trace>
  <inkml:trace contextRef="#ctx0" brushRef="#br0" timeOffset="508969.521">21227 13756 1726,'5'-10'-29,"1"-1"28,-6 11 37,8-23 29,-1 12 38,-3-3 26,-4 14 22,8-20 6,-4 10 10,-4 10 8,7-19 14,-7 19 19,7-16 5,-7 16-11,6-13-14,-6 13-18,0 0-21,6-17-20,-6 17-14,0 0-13,0 0-8,0 0 6,0 0-5,0 0-7,0 0-6,-24 54-8,14-30-4,-3 7-5,-2 8-4,-2 5-7,-7 19-26,-5-1-31,-1 0-57,0 2-66,-2-3-61,-5 1-60,3-1-58,5-5-54,3-8-138,6-6-119,0 1 65,10-7-199,7 0-240</inkml:trace>
  <inkml:trace contextRef="#ctx0" brushRef="#br0" timeOffset="509865.581">21621 13868 1860,'21'4'-100,"-21"-4"15,0 0 22,0 0 16,0 0 16,0 0 16,0 0 8,0 0 9,0 0 9,0 0 5,0 0 7,0 0 6,0 0 6,0 0 2,0 0 9,0 0 12,0 0 6,0 0 7,-54-9-6,54 9-3,0 0-6,0 0-2,0 0 5,0 0-3,0 0 0,0 0-1,31-29 0,-31 29-2,15-8 1,-15 8-4,17-5 2,-17 5-8,16-4-5,-16 4-11,18-2 1,-18 2-3,0 0-1,27 11-4,-20-3 4,-7-8-3,8 20-2,-6-8 3,-2-12 0,-4 31-2,-4-14-1,-3 0-7,-2 2 0,-3-2-13,-6-1-6,1-1-7,-5 0-3,3-3-2,0-4 2,0 2 1,-2-3 3,6-2 1,-3-3 2,5 0 1,17-2 3,-36-6 5,22 3 10,-2-1 6,16 4 9,-21-13 4,21 13-6,-13-11-1,13 11-8,0 0 3,0 0-5,0 0-1,0 0 1,0 0-4,0 0 1,0 0-4,0 0 1,54 24 0,-42-13 1,5 2-1,-2 3 0,2-1-1,-1 2-26,1-4-34,-2 0-42,0-1-39,0-2-37,-2-5-67,1 1-120,0-4-120,-14-2-58,25 0-41</inkml:trace>
  <inkml:trace contextRef="#ctx0" brushRef="#br0" timeOffset="510241.1471">22093 13826 1451,'0'0'28,"0"0"23,9-11 24,-9 11 27,0 0 11,0 0-5,0 0-9,0 0-4,0 0-9,0 0 1,0 0 1,-34-7-1,34 7-2,-36 13 1,12-4 11,2 2-9,0 2-2,-3 5-10,-1-1-4,0 3-5,5 0-8,1 1-6,-1 1-3,8-2-9,-4 1-2,7 1 1,3 0-7,3-3 5,0-2-11,4 0-10,0-17-4,2 31-5,2-21-4,2 3 0,-6-13-2,13 13 3,-13-13-7,20 6 3,-20-6 0,0 0 1,28-12-1,-17 3 0,-11 9-6,12-20 5,-7 7-4,-5 13 0,0-21 0,0 21-6,-8-22-17,-1 10-30,-2 0-54,-1 3-70,-7-2-83,2 2-176,-2 1-92,0 1-123,0 2-151</inkml:trace>
  <inkml:trace contextRef="#ctx0" brushRef="#br0" timeOffset="511000.0456">22335 11894 1672,'0'0'-70,"0"0"15,-15 7 18,15-7 30,0 0 21,0 0 23,0 0 14,-21 3 12,21-3 1,0 0 4,0 0 7,0 0 6,-20 0 8,20 0 5,0 0 9,0 0 1,0 0 6,0 0 11,0 0 0,0 0-3,0 0-14,0 0-9,0 0-17,0 0 1,0 0-21,47-42-5,-27 31-9,1-2 0,10-3-6,-1 1 2,9-7-12,1 2-3,-1-1-5,2-1 1,-3 2-4,-4 3 0,-4 1-3,-3 1 4,-3 5-5,-5-1-6,0 2-20,-5 2-27,1 1-35,-4-1-35,-11 7-35,12-11-34,-12 11-32,7-6-28,-7 6-32,0 0-85,0 0-321,0 0-172</inkml:trace>
  <inkml:trace contextRef="#ctx0" brushRef="#br0" timeOffset="511303.7603">23186 11144 1852,'0'0'-53,"0"-19"30,0 19 32,0 0 21,0-21 18,0 21 12,0 0-7,0 0-7,0-17-9,0 17-5,0 0 14,0 0 13,0 0 14,0 0 5,0 0 6,0 0 0,-15 55 3,15-34-9,-1 1-3,-1 4-4,2 3-8,0 4-3,0-1-6,0 3-4,0-3-5,0 3-6,2-6-3,-2 3 0,0-3-4,1-1-25,-1-5-26,0-4-36,0 0-27,0-1-21,0-18-19,3 22-51,-3-15-57,0-7-73,0 0-94,0 0-203,0 0-100</inkml:trace>
  <inkml:trace contextRef="#ctx0" brushRef="#br0" timeOffset="511791.8794">23203 11231 1678,'-6'-13'-15,"6"13"24,-9-21 25,9 21 31,-8-15 33,8 15 23,-6-15 10,6 15 5,-4-14-3,4 14-13,0 0-15,0 0-13,11-31-9,3 24-10,0-1-9,10 1-3,2 0-9,1 1-5,3 2-6,2-1-3,1 3-5,-2 2-6,-1 2-3,-2 3-1,0-1-5,-5 2 0,0 1-2,-6 3-3,-4 2 0,-3-3-6,-5 2-4,-5-11-8,-5 23-1,5-23-9,-25 28-10,4-12-6,-9-2 4,1 2 2,-1-2 2,-2-1 1,7-2 1,-1-3 5,3 1 1,6-2 3,0 0 1,2-4 3,15-3 3,-19 7-1,19-7-2,0 0 4,0 0-5,0 0 4,0 0-8,0 0 6,0 0 0,59 3 1,-37 1 1,-1 0-1,2 2-6,2 1 9,-3 2 1,1 1 1,-4 1-3,0 1 2,-5 1 3,0 0 0,-6 2 3,-2-1 7,-4-2 13,-2-12 2,-10 29-1,-4-15-4,-6 0-2,-9-1 0,-3-2-4,-4 0-2,-4-4 1,3 3-2,1-5-2,5-1-3,-1-1-2,6 0-9,5-6-17,-2 2-29,4-3-39,3-3-41,4-2-42,12 9-52,-12-21-77,12 10-153,0 11-150,12-36-104</inkml:trace>
  <inkml:trace contextRef="#ctx0" brushRef="#br0" timeOffset="512101.6911">23756 11110 1725,'0'0'30,"12"-8"12,-12 8 26,0 0 31,0 0 24,9-12 6,-9 12-11,0 0-12,0 0-11,0 0-11,0 0-11,0 0-4,0 0 3,0 0 8,0 0-2,0 0-1,19 27 4,-17-15 8,-2-12 11,0 34-4,0-12-3,0 5-2,0 1-12,0 1-7,0 3-3,0 2-10,-2 0-5,2-4-3,-3 3-5,2-3 1,-1-3-5,0 1-2,0-2-8,2-6-11,-3-1-23,1-3-14,2-16-23,0 28-27,0-19-39,0-9-67,0 0-55,5 8-49,-5-8-53,0 0-119,18-29-118,-9 12-109,1-8-170</inkml:trace>
  <inkml:trace contextRef="#ctx0" brushRef="#br0" timeOffset="512381.655">24037 11211 1795,'0'0'2,"0"0"20,-4-29 25,4 29 31,0 0 27,0 0 20,0 0-1,0 0-4,0 0-9,0 0-17,0 0-7,0 0-10,0 0-14,0 0-3,0 0 10,0 0-7,0 0-9,0 0-4,0 0 2,-6 57 1,2-36-5,2 0-8,-2 3 2,0 1-6,-1 2-2,1-3-5,-1 2-3,0-1 0,4-4-3,-3-3 0,2 1-4,-2-1-10,1-1-25,3-17-28,-4 26-23,4-26-26,-2 18-25,2-18-63,0 0-51,0 0-58,0 0-89,17 0-141,-17 0-47,0 0-69</inkml:trace>
  <inkml:trace contextRef="#ctx0" brushRef="#br0" timeOffset="512645.5785">24082 11268 1557,'-8'-20'15,"8"20"15,-10-17 35,10 17 28,-3-17 26,3 17 13,-7-20 10,7 20 2,-1-18-11,1 18-10,0 0-13,8-25-9,-8 25-13,17-12-9,-7 5-8,-10 7-10,27-3-3,-7 5-9,-20-2-6,42 11-6,-20-2 0,-2 5-6,2 1-2,-3 2-5,0 3 0,-4 0-14,-4 0 3,-1 2 7,-5-3-9,-5 1 4,-5 2 0,-6-1-13,-1-2-17,-5 0-25,-7 0-40,-3-3-44,-3-2-40,1 0-47,2-7-59,-3 1-136,0-2-103,1-2-57,3-1-66</inkml:trace>
  <inkml:trace contextRef="#ctx0" brushRef="#br0" timeOffset="513551.8853">22356 13398 1397,'0'0'-63,"-12"6"21,12-6 17,0 0 20,0 0 19,0 0 34,0 0 15,0 0 18,0 0 14,0 0 1,0 0 7,0 0 0,0 0-5,0 0-8,0 0-10,0 0-6,0 0-1,0 0-2,28-32-2,-12 21-8,3 2 1,2 0-4,4-5 1,7 1-3,0-3-6,-1 1 0,10-4-8,-3-2-4,-4 2-5,-2 1-1,-3 3-2,1-2-6,-8 5 1,0-2-4,-2 2 1,-6 3-4,1 1-11,-3 1-15,1 1-22,-13 6-19,20-11-23,-20 11-25,13-6-8,-13 6-10,0 0-16,0 0-18,16-7-7,-16 7-9,0 0-14,0 0-24,0 0-358,0 0-63</inkml:trace>
  <inkml:trace contextRef="#ctx0" brushRef="#br0" timeOffset="513863.6418">22885 12896 1544,'0'0'-8,"-15"-3"7,15 3 15,0 0 21,0 0 17,-19-4 4,19 4-5,0 0-1,0 0-8,0 0 6,0 0-6,0 0-4,0 0 0,0 0-5,47 16-3,-30-13-4,2 2-3,1 2-3,-2-2-1,-1 1-4,0 2-1,-4-3-2,-3 2 2,-10-7 0,7 17-1,-7-17 1,-16 22-1,2-9-1,-3 0-5,-4 0-19,-5 5-29,3-1-37,0 1-31,2-1-39,1-2-62,2 1-362,3 1-74</inkml:trace>
  <inkml:trace contextRef="#ctx0" brushRef="#br0" timeOffset="514970.0307">23324 12750 1588,'0'0'-20,"0"-29"9,0 16 25,0 13 32,-2-25 25,2 25 24,-4-23 13,4 23 8,-2-19 1,2 19-1,-3-16-5,3 16-7,0 0-13,-2-17-12,2 17-9,0 0-20,0 0 0,0 0-4,0 0-6,0 0 0,0 0-1,0 0 1,0 0 2,7 63-1,-7-39-3,2 2-5,-2 1 0,0 4-4,0-3-3,0 2 0,2 1-1,-2-3-1,2 1-4,0-3-16,0 2-21,0-10-27,-1 1-33,2-1-32,-1-5-17,5 0-35,-7-13-54,0 0-74,11 15-120,-11-15-235,0 0-142</inkml:trace>
  <inkml:trace contextRef="#ctx0" brushRef="#br0" timeOffset="515495.9465">23354 12704 1808,'0'0'-3,"-8"-24"6,8 24 32,-8-14 20,8 14 27,-7-17 9,7 17 7,-1-17-3,1 17-8,0 0-9,10-31-5,-2 20-7,2 0-6,2 1-9,3-2-5,4 2-8,-1 3-7,5 2-3,-3 3-4,4-1-4,-1 3-1,1 5-2,-1 0-3,-2 5-1,0 2-1,-3 1-2,-4 2 1,-5 4 0,2-3-1,-5 2-4,-4-1-7,-4 3-6,-4-3-9,-6 0-9,-2 2-1,-3-2-5,-2-2-3,-2 0 3,-3-1 4,6-4 1,-2 2 6,3-2 3,3-2 8,-2 0 11,16-8 18,-16 8-5,16-8-3,0 0-3,0 0 0,0 0-3,0 0-1,0 0-4,0 0 2,55 5-3,-37-3 0,0 0-2,2 3 0,2 1 2,-1 2 0,-1 3 6,0-2 3,-2 5 1,-2-3 13,-1 5 5,-4-4-2,-3 5 14,-2-2 4,-3-1 0,-3-14 2,-11 29-7,-2-14 1,-4 1-7,-5-3-2,-6-1-2,-4 1-1,-2-4-5,0-1 0,0-4-11,2 1-5,0-3-7,3-2-5,1 0-12,4-2-24,2-1-29,3-3-32,2-2-41,4 1-48,13 7-50,-12-24-77,12 11-134,0 13-146,8-31-98</inkml:trace>
  <inkml:trace contextRef="#ctx0" brushRef="#br0" timeOffset="515899.2348">23987 12591 1569,'0'0'-39,"6"-16"18,-6 16 12,0 0 25,1-15 14,-1 15 10,0 0 8,0 0 9,0 0 1,3-16 0,-3 16 4,0 0-4,0 0-7,0 0-6,0 0-5,0 0-5,0 0-2,4-15-7,-4 15-3,0 0-3,0 0-3,0 0-7,0 0-14,0 0-15,0 0-19,0 0-6,0 0-8,0 0-15,0 0-9,0 0-7,0 0-13,0 0-20,0 0-19,0 0-51,0 0-260,0 0 45</inkml:trace>
  <inkml:trace contextRef="#ctx0" brushRef="#br0" timeOffset="516683.5497">24001 12612 1220,'7'-13'-1,"-7"13"15,0 0 28,0 0 17,7-19 23,-7 19 14,0 0 9,0 0 6,6-16-1,-6 16 0,0 0-4,0 0-11,0 0-13,0 0-11,6-10-12,-6 10-7,0 0-1,0 0 7,0 0 2,0 0-4,-8 51-3,2-31-2,1 4-5,-2 0-7,0 5 7,2 3-5,-1 3-4,-1 0-2,-1-2-2,2 2-7,-2-2 0,2-4-4,2-4 0,0-1-1,2-6-2,-2 2 1,2-3 2,2-17 2,-4 24 26,4-24 4,-2 17-6,2-17-6,0 0-6,0 0 1,0 0-5,0 0-7,0 0-10,0 0-2,0 0-2,4-65 0,-2 41-2,4-5-1,2-3-4,0-3 0,4 0-4,0-2 3,1 4 1,4-6-7,-1 8 6,1 1-1,1 4-4,-3 0 3,-1 6 3,-1 2-4,1 3-2,-1 2-4,-1 4 0,2 2 4,-14 7-1,23-3 5,-23 3 3,32 10 10,-17 3 4,2 2 12,0 7-1,0 3 1,0 2-1,-1 4 3,2-3-8,-4 4 2,1 2-1,0-5-6,-2 3-4,-1-1 2,-2-2-3,1-5 1,-2 0 1,-3-3-23,1-4-17,-1-2-19,-4 0-22,3-3-26,-5-3-39,0-9-45,-2 13-50,2-13-40,0 0-67,0 0-103,0 0-93,0 0-45,-36-22-73</inkml:trace>
  <inkml:trace contextRef="#ctx0" brushRef="#br0" timeOffset="516897.8589">24144 12891 1653,'-16'-2'52,"16"2"25,-20-2 31,20 2 28,0 0 20,-20-2 2,20 2-7,0 0-15,0 0-10,0 0-17,0 0-11,0 0-20,54-13-44,-31 9-62,4 2-83,8-5-97,-6-2-184,5 2-125,0-4-101,0 1-116</inkml:trace>
  <inkml:trace contextRef="#ctx0" brushRef="#br0" timeOffset="562187.5774">13778 15120 357,'0'0'198,"0"0"-91,0 0-32,0 0-4,-8-12-10,8 12 10,0 0 5,0 0-4,0 0 0,0 0 6,0 0 0,0 0 0,0 0 5,0 0 1,0 0 2,0 0-4,0 0 0,0 0-3,0 0-3,0 0-5,0 0-3,0 0-4,0 0-8,0 0-3,0 0-3,0 0-4,0 0-5,0 0-8,0 0-1,0 0-5,0 0-3,0 0 10,0 0 10,0 0 1,0 0 10,0 0-1,0 0 3,0 0 5,8 40 0,-8-40-15,6 33 6,-6-16-5,2 1-2,-2 2-3,1 1-1,-1-2-6,0 2 2,2-2-7,-2-2-6,0 2-1,3-2-1,-1 1 0,-2-18-1,0 26-4,2-13-1,-2-13 0,0 22-2,0-22-1,2 17 1,-2-17-18,0 0-29,0 21-40,0-21-46,0 0-51,0 0-69,0 0-149,12 4-151,-12-4-137,0 0-170</inkml:trace>
  <inkml:trace contextRef="#ctx0" brushRef="#br0" timeOffset="562593.3266">14421 15100 1948,'0'0'38,"12"-13"0,-12 13 18,0 0 13,8-13 11,-8 13 2,0 0-3,0 0-6,0 0-10,0 0-4,-18-20-11,18 20-3,-21-3-6,21 3-1,-30 4-7,30-4-3,-34 10-5,17-3-2,2 1-1,0 2-3,0 2-2,2 1-1,3-2-4,0 0-1,3 0 1,0 3 0,7-14 0,-3 26 1,3-26 1,6 25-3,1-9 0,-1-5-1,4 2 1,0-1 4,4-1-4,-2 0-1,3 3 0,0-3-4,-4-1 1,1 0-2,-4-1 2,4-1 1,-12-8 0,14 11-3,-14-11 3,8 15 3,-8-15-1,0 0 4,0 0-3,0 0-1,-16 29 0,16-29-12,-18 8-5,18-8-3,-20 3-3,20-3-14,-21 2-18,21-2-21,0 0-20,-30-5-25,30 5-31,-16-6-29,16 6-34,-9-11-87,9 11-372,0 0-162</inkml:trace>
  <inkml:trace contextRef="#ctx0" brushRef="#br0" timeOffset="562983.5827">14898 15205 1776,'0'0'-53,"0"0"18,7-15 27,-7 15 25,0 0 30,0 0 16,0 0 9,0 0 0,-12-28 5,12 28-1,0 0-1,-17-7 6,17 7 5,0 0 5,0 0 1,-32 11-7,32-11 2,-23 17-4,12-6-6,1 3-6,-3 1-7,2 2-5,1 2-5,2-2-9,3 1-1,0-1-6,3 1-1,2-18 8,5 34-5,2-17 4,3-2-6,0-1 4,8 0-4,-4-5-1,3-3-5,3-3-7,-2 0 0,2-6 0,-20 3-10,39-12-3,-19 0-6,-2-3 0,-2-3 6,-5 0-2,1-3 5,-4 1-8,-1-4 5,-7 5-3,0-2-6,0 21-1,-11-34-3,5 16-8,-4 3-8,0 2-39,-2 0-40,-1 3-67,13 10-75,-26-8-108,12 4-218,14 4 69,0 0-113,0 0-108</inkml:trace>
  <inkml:trace contextRef="#ctx0" brushRef="#br0" timeOffset="563827.5739">15441 15390 1613,'0'0'-15,"0"0"3,0 0 1,22 0 1,-22 0 12,0 0 21,0 0 19,0 0 13,17 8 7,-17-8 1,0 0 2,18 10-5,-18-10-5,12 7-4,-12-7-6,14 10-6,-14-10-1,7 7 0,-7-7-1,0 0-4,7 13 1,-7-13-1,0 0-4,0 0-8,-22 20-2,22-20-2,-15 8-1,15-8 0,-15 5 0,15-5-1,0 0-1,0 0-2,0 0-2,0 0 5,-25-20-5,25 20 4,0 0 5,0 0 8,23-37 2,-13 25 7,3 3 2,-2-3 4,1 3-6,-2-1-5,4 1-8,-2 1 6,-12 8-10,19-15-25,-10 10-37,-9 5-50,15-7-48,-15 7-45,12-7-76,-12 7-159,0 0-171,21-2-93</inkml:trace>
  <inkml:trace contextRef="#ctx0" brushRef="#br0" timeOffset="564156.6919">16033 15163 1681,'0'0'41,"0"0"-3,0-22 16,0 22 32,2-15 28,-2 15 20,0 0 4,2-18-1,-2 18-12,0 0-20,0 0-12,0 0-15,2-18-10,-2 18-6,0 0-5,0 0 4,0 0-1,0 0 11,0 0-4,-8 65-8,4-43-2,0 5-6,2-1-8,0 3-4,-2 2 3,2-3-4,0 3-2,0-3-5,2 1-3,-2-1-3,0-1-13,2-6-20,-2 1-34,2-6-33,0 1-31,0-17-33,0 22-31,0-22-42,4 15-69,4-14-129,-8-1-103,0 0-91,38-19-103</inkml:trace>
  <inkml:trace contextRef="#ctx0" brushRef="#br0" timeOffset="564527.286">16413 15223 1653,'8'-15'27,"-8"15"9,8-12 18,-8 12 19,0 0 27,0 0 27,6-15 7,-6 15-2,0 0-6,0 0-12,0 0-4,0 0-7,0 0 11,0 0 4,0 0-12,0 0-15,0 0-5,0 0-7,-11 55-6,6-38-13,0 0-2,4 4-3,-1-1-9,2 1-6,2 1 0,-2-1-3,6 2-2,-1 0-13,2-3 0,3 2-9,-2-5 4,5-4-3,-2-2 2,4-2-10,-1-2 1,2-3-2,-16-4-3,31-3-4,-31 3 2,32-12-15,-16 0-4,2-1 3,-6-5 1,-1-3 3,0 2-2,-7 1 1,0 0-3,-2-1 4,-2 19 3,-8-34-4,1 19 5,1 0-1,-3 3 2,-1 1-2,10 11-27,-17-18-26,8 11-40,9 7-40,0 0-52,0 0-38,0 0-60,-29 13-143,27-3-81,2-10-80,0 0-95</inkml:trace>
  <inkml:trace contextRef="#ctx0" brushRef="#br0" timeOffset="564837.7482">16989 15530 1931,'0'0'122,"0"0"-5,0 0 8,0 0 12,0 0 14,0 0-4,0 0-18,0 0-13,0 0-15,0 0-16,0 0-6,0 0-13,0 0-8,0 0-6,0 0-3,0 0-5,0 0-3,0 0-2,0 0-8,0 0-1,0 0-4,0 0-6,0 0-1,0 18 9,0-18-12,0 0 3,0 0 4,0 0-13,0 0 1,0 0-4,0 0-6,0 0 2,0 0-12,0 0-18,22-32-16,-22 32-25,8-15-37,-8 15-53,13-15-60,-8 5-58,-5 10-130,14-18-125,-14 18-147,13-13-172</inkml:trace>
  <inkml:trace contextRef="#ctx0" brushRef="#br0" timeOffset="565405.6134">17476 15357 1853,'0'0'-11,"-12"-17"2,12 17 12,-6-15 21,6 15 22,-7-17 26,7 17 16,0 0 6,-6-18-2,6 18-6,-2-18 1,2 18 2,0 0 1,5-25 10,-5 25-3,10-18 8,-4 10-4,-6 8-3,19-20-1,-8 11-12,5 1 0,2-1-5,0 2-9,5 0 1,-1 0-11,-1 3-4,0 2-5,2 0-6,-3 4-3,0 0-6,3 6-4,-2 0 0,-1 3 1,-3 2-4,1 2-3,-8 3-3,-2 1-4,-2 0-1,-6 2-7,-2 0-10,-5 3-6,-3 1-6,-9 0-2,-2 0-6,-2-1-2,-4-5 7,-1 1 0,0-3 3,-1-2 2,5-5 0,2-1 4,0-4-2,3 0 3,2-3-3,17-2 8,-27 0-3,27 0 6,-25-7 3,25 7-7,-11-8 2,11 8-3,0 0-2,0 0-1,0 0 0,0 0-6,0 0 1,31-23 5,-31 23-2,25 3 0,-25-3 1,37 11 0,-16-3-1,0 6 6,3-3-1,-4 4-26,1-1-31,1 2-26,-2-4-31,2 2-36,-1-2-32,1 1-28,-2-2-13,2-3-16,-3-3-20,0-3-77,0 0-38,1-6-206,-2-1-81</inkml:trace>
  <inkml:trace contextRef="#ctx0" brushRef="#br0" timeOffset="565765.3364">18163 15432 1503,'10'-19'-53,"-2"1"19,2 3 16,0 4 30,-2-1 34,-1 2 48,-7 10 21,8-15 18,-8 15 10,9-16 1,-9 16 0,6-11-5,-6 11-8,0 0-9,0 0-7,0 0 9,0 0-7,0 0-4,0 0-6,0 0-4,-26 36-9,18-20-3,0-2-11,0 5-9,-2 0-7,4-2-5,0 5-4,2-1-8,2-3 2,2 2-3,0-1-9,4 0-1,0 1-6,4-2-1,6-1-9,-4-4-6,2-1-7,3-4-6,0-4-6,4 1 1,-19-5-6,34-5-11,-15-2-8,0-3-4,-1-5-4,-1 1 5,-4-5 2,-3-3 2,-2 2 1,-4-3 8,-2 2 0,-4 0 2,0 1 5,-5-2 2,-1 3 3,-2 2-3,-3 1-11,0 5-17,1 2-28,-1 0-41,13 9-55,-28-1-58,18 2-40,10-1-99,-22 10-169,22-10 42,-14 17-36,10-6-25</inkml:trace>
  <inkml:trace contextRef="#ctx0" brushRef="#br0" timeOffset="566132.7232">18660 15628 1475,'0'0'4,"0"0"-3,0 0 28,0 0 31,0 0 27,0 0 4,0 0-1,0 0 3,0 0-6,0 0 1,0 0-8,0 0-3,0 0-6,0 0-5,0 0-5,33 31 6,-33-31 6,0 0-2,0 0-2,0 0-9,0 0-5,0 0-6,-22 24-3,22-24-4,0 0-2,-19 5-4,19-5-4,0 0 0,0 0-1,0 0-3,0 0-4,0 0 0,-21-22-3,21 22-2,0 0-5,0 0-1,0 0-2,0 0-24,21-32-29,-21 32-48,0 0-58,11-11-60,-11 11-84,13-8-165,-13 8-17,0 0-68,16-4-45</inkml:trace>
  <inkml:trace contextRef="#ctx0" brushRef="#br0" timeOffset="567379.5367">19323 15272 1339,'0'0'-77,"0"0"15,0 0 14,0 0 12,12-11 3,-12 11 3,0 0 7,0 0 3,0 0 7,0 0 2,0 0 9,0 0 7,0 0 6,0 0 7,0 0 14,0 0 7,0 0 14,0 0 9,0 0 4,0 0 5,0 0 1,10-11-2,-10 11 0,0 0 3,0 0-1,0 0-3,0 0-2,0 0 4,11-10-2,-11 10 3,0 0-2,0 0 4,14-10 3,-14 10 5,0 0 5,0 0 0,13-11 2,-13 11 2,0 0-10,6-11-1,-6 11 8,0 0 2,0 0-6,7-16-4,-7 16 0,0 0-19,0 0-5,0 0 2,0 0-8,0 0-7,0 0-5,0 0-9,0 0-6,0 0 6,0 0 5,0 0 3,0 0 2,8 38-1,-8-38 0,-4 36 2,0-11-2,3 2-3,-3 0-3,2 3-1,2-1-1,-3 1-2,3 1-4,0-1-3,-1-1-2,1-1 0,0-1 0,0-6-3,0-1 3,0 0 0,0-3 0,0-17-17,0 29-21,1-17-34,-1-12-28,0 18-46,0-18-73,0 0-69,0 0-57,0 0-117,0 0-132,0 0 86,0 0-85,26-59-76</inkml:trace>
  <inkml:trace contextRef="#ctx0" brushRef="#br0" timeOffset="567787.452">19670 15342 1617,'9'-15'50,"-9"15"15,6-15 21,-6 15 15,7-18 31,-3 6 29,-4 12 8,11-23-11,-7 11 0,-4 12-16,12-22-4,-2 10-14,0 3-15,2-1-11,3 0-7,2 5-14,4 1-4,1 2-11,-2 2-6,4 6-4,0 2-8,1 3-2,-5 4-2,0 6-6,-4-2 3,-3 4-16,-4 2-7,-2-1-9,-7 3-7,-7-2-17,-4 4-7,-3-1-11,-7-4-5,-3 0-6,1-2 0,-3-2 3,2-7 2,2-2 5,0 0 4,6-4 7,-1-4 2,2-3 0,15 0 6,-23-3 2,17-4 2,6 7 1,0 0 0,-7-18 2,7 18-1,0 0 2,17-20 1,-7 15 2,3 1 1,2 4 3,-15 0 3,31 1-1,-11 5 5,-4-1-3,6 4 3,-3 3 3,0 1-3,-3 1 5,2 2-21,-3 0-33,0 0-56,-3-2-64,3 2-47,-2-5-35,-3 0-84,6 0-132,-2-4-145,5-4-107</inkml:trace>
  <inkml:trace contextRef="#ctx0" brushRef="#br0" timeOffset="568093.131">20697 15282 1879,'4'-12'83,"-4"12"18,6-23 15,-6 23 12,2-17-5,-2 17-1,0 0-13,-4-25-11,4 25-8,-14-9-10,14 9-14,-25-4-3,25 4-9,-35 6-9,20 0-6,-5 1 0,1 3-8,0 3-1,4 3-3,1-1-3,0 4-4,6 0-1,2 0 0,4 0-1,2 0-3,2 1 1,4 4-5,0 1 2,6-5-4,-2 4-1,0-2-1,1 2 2,-1-4 0,-1 0-1,0 3-2,-2-3 5,-4-2-13,-1-1-33,-8 1-43,-7 1-56,-4-2-73,-12-3-86,-7-1-183,-11-2-45,-6-5-91,-9-4-111</inkml:trace>
  <inkml:trace contextRef="#ctx0" brushRef="#br0" timeOffset="569430.6968">21271 14950 1588,'5'-14'-55,"-5"14"11,0 0 11,0 0 28,0 0 24,2-18 23,-2 18 19,0 0 9,0 0 0,0 0 3,0 0 5,0 0 6,5-16 6,-5 16 3,0 0 2,0 0-4,0 0-3,0 0-8,0 0-10,0 0-8,0 0-6,0 0-4,0 0 16,0 0 8,0 0 3,-16 50 10,8-23-10,-5 7-15,-1 8-3,-8 21-9,-1 3-5,-1 5-1,-1 1-2,4 3-3,-4-1-2,6-2-28,-5-3-35,1-6-52,1-12-60,8-9-76,-7-3-71,-3-6-190,1-6-28,-2-4-117,-1-3-116</inkml:trace>
  <inkml:trace contextRef="#ctx0" brushRef="#br0" timeOffset="570141.626">21501 15269 1520,'0'0'-97,"2"-19"19,-2 19 13,0 0 15,0 0 17,0 0 13,0 0 13,1-20 10,-1 20 12,0 0 12,0 0 2,0 0 3,0 0 5,0 0-1,0 0 2,0 0-2,0 0 3,0 0-1,0 0 2,0 0 1,0 0 10,0 0 3,0 0 9,0 0 6,0 0 9,-3-19 5,3 19 5,0 0 1,0 0-3,0 0-8,0 0-8,0 0-1,3-17-5,-3 17-3,0 0-5,9-17 0,-9 17-10,11-15-8,-1 7-2,0 0-5,-10 8-4,24-14-2,-9 8-4,0 2-1,-3-2-3,-12 6-5,25-1-2,-25 1 1,26 1-3,-26-1 4,26 11 7,-16-1 4,-1 1 1,-3 2 1,-6-13 0,0 27 1,-6-10 0,-3 5-3,-5-4-4,-6 6-2,-1-2-2,-4-1-17,0-1-4,-2-5-3,1 1 4,4-2-1,2-3 0,0-1 0,5-2 4,-3-2 1,4-3 1,14-3 1,-20 2 7,20-2-4,0 0 1,0 0-3,0 0 0,0 0 2,0 0-5,0 0 2,0 0-3,0 0 0,0 0-1,0 0 1,0 0 0,0 0-2,50 2 2,-50-2 0,24 15 2,-9-4 0,-3-1-11,1 1-24,-3 1-42,0-3-41,4 1-41,-4 0-36,3-4-25,-13-6-59,25 11-97,-10-11-218,2 2-94</inkml:trace>
  <inkml:trace contextRef="#ctx0" brushRef="#br0" timeOffset="570482.728">22121 15221 1635,'5'-13'9,"-5"13"20,11-20 24,-11 20 33,7-15 24,-7 15 20,2-12 10,-2 12-3,0 0-11,0 0-4,0 0-10,-17-23 4,17 23 3,0 0-10,-34 8-10,34-8-5,-29 22-10,12-7-11,0 2-7,-2 2-3,2 6-4,1 0-10,2-3-5,2 5 0,3-3-6,3 0-4,3 0-7,2-2-1,2-4 2,4 3-12,-1-3 0,5-5 7,-1 2-15,0-5 16,6-4-12,-14-6-7,20 8-4,-20-8 1,20 0-4,-20 0 0,0 0 4,23-14-2,-23 14 0,9-16-5,-9 16-7,3-18-2,-3 18-10,0 0-21,-12-28-37,12 28-59,-23-15-67,12 11-57,11 4-114,-33-5-181,15 5 49,18 0-74,-34 4-86</inkml:trace>
  <inkml:trace contextRef="#ctx0" brushRef="#br0" timeOffset="571495.3741">20850 15952 1529,'0'0'-84,"-34"16"7,34-16 10,-20 3 4,5 1 9,15-4 5,-26 6 8,11-1-10,15-5-19,-25 5-32,15-1-195,10-4 187</inkml:trace>
  <inkml:trace contextRef="#ctx0" brushRef="#br0" timeOffset="572954.6723">6195 15325 760,'-82'12'-52,"0"-2"-11,-3 1-18,1-3-111,-3-3 65</inkml:trace>
  <inkml:trace contextRef="#ctx0" brushRef="#br0" timeOffset="574945.1298">3348 15234 513,'-58'-5'-17,"5"-1"2,9-1 1,3 2 2,1-2-1,-2 3 3,-1-4 1,1 3-1,0-1 5,0 0 7,0 1 9,1-2 2,3 5 4,2-5 1,-2-1 6,1 3 4,6-1 4,1 0 8,0 1 8,1-3 3,1-1-9,1 2 9,2-3-10,-1-2-10,-3 0-1,-1-3-2,0 1 0,1-3-9,-5 2 3,2-2 3,-6-2-4,-1-2 16,1 2 4,1-2 8,1 0-1,-1-1 1,1-2 6,2 2 0,1-2 5,0-2 3,6 4 2,-2-7 6,1-5 0,0 0-6,-1 0-6,4-7-7,2-1-8,-7-15-6,8 7-4,-3-11-4,8 6-5,-4-10-2,-1 0 14,6 10-3,1 7-7,0 1-2,2 0-6,1-1-1,0 2-2,-2 3-1,2-3-1,1 0-2,3 0 1,-1 0-5,3-4-2,-1-1 0,5 0-3,-2-2 1,4 0-2,0-5-2,0 1 0,2 0-2,2-2 2,3-19-2,-1 12 2,-2 10-4,1-2 2,-1 5-2,0 0-3,3-1 3,-1 5 0,-2 7 0,0-1-2,2-5 1,0 5 0,0 0-2,-1 2 3,4-5 0,-1-3-1,1 3-2,-3 0 2,2-2-1,2 0 0,0 2 3,0 1-4,0-2 1,4 1 0,-2-3-1,1 2-1,0-3 3,4 4-4,-3-2-2,8-18 7,-6 11 0,2 9-2,-1 3-1,-2-1-1,4 1 1,-1 0 2,2 1-2,-1 0 1,2 0-1,0 0-1,11-11-2,-5 7 1,7-8 3,-6 9-3,8-6 0,-1-3 1,1-1-2,3 4-4,-2-3-7,0 1 2,1-5 0,-2 3-3,2 1 1,-4-1 1,0 3 3,0-2-1,-7 12-1,1 3 2,-3 2 0,1 1 1,-2 1-1,2 1 1,2 2-1,4 0 3,1 1-2,18-9 4,5 2-3,5 1 4,5 4-1,3 0-1,6 1-5,0-1 4,4 5-2,2 0-5,-3-1 0,-1 5 0,0-2 8,2 6 0,-5-4-6,3 4 8,0 3-2,6 0 4,4-3 2,4 2-4,5 1 2,1 0 7,5 0-6,-3 2 5,3 1-1,-7 3 5,-2 0-7,-4 1 2,-6 3-3,-16 0 0,-9 5-2,-1-1 4,-8 1 2,-1 1 1,3 2 0,9-1 4,-1 2-4,0 3 0,1 0 8,1 0-9,0 1 4,-1 2-1,1 2 2,17 1-6,-12 0 6,-6 0 5,16 4-7,-15-1-2,-8-1 8,-1-1-6,0 2 6,-5 1-6,1-1-2,-3 1 4,-1 2 2,-7-4 3,4 5-5,-7-3-1,-1-1 2,2 1 5,-1 2-2,-3 1 1,1-2-9,1 3 8,3 3-8,1-3 6,-1 3 0,0 0-4,-2 1 6,-5-5-8,3 8 0,3 1 4,-3 1 4,-3 0-1,1 5 4,0-1-3,-1-1 3,-2 1 0,1 0-2,-3 0 5,1 1 1,-1 0-3,1-3 2,-4-2-8,4 3 6,-4-4-4,-1 1 2,-1-2 0,2 4 0,4 0 1,-5-1-6,0-2 3,-2-1 2,2 3 0,-2-1-1,0 0 3,1 1-1,-4 0 1,4 2 2,-4-1-5,3 1 0,1-2 3,0 8-2,-4-4-6,4 3 7,0 0 3,1 0-2,-3 0-1,4 3 1,-1 3 0,-1-1 3,2 1-4,10 16 3,-6-12-5,-3-3-1,1-1 2,5 11 0,-5-7 4,-3-5-6,2 2 2,-3 1 2,0-1-1,-3 3-4,0 0 4,0 1 0,1-1-4,0 0 1,-1-3 1,-3 3 2,4-4-13,-2 3 10,0 1 4,-2-3-2,5 1-1,-4 2 2,2-3-4,7 20 4,-10-10-3,1-7 1,0-1 1,-4 1-1,3 2-1,-4 2 0,6-3 1,-6 5-3,-2-4 6,1 2-3,-2 0 1,1 0-1,-2-3-2,-4-5 2,3 3 0,-3-4-3,2 1 2,0-1-1,-2-2 1,0 3-1,0-2 4,0 0-3,-2-2 2,0 2-2,0 2-1,-4-2 4,0-1-4,0 5 4,-5 6-3,-1 0 3,2-3-3,-8 2 2,-6 14 0,-4-3-1,7-7-3,-3-9 4,4 2 0,-2-2-1,-7 15-1,1-11 1,4-6 1,-4-2 0,0-2 1,-1 0-5,-3-1 4,-10 9 3,6-7 5,3-7 1,-4 1 2,-1-3 1,-14 8-3,5-8 2,-10 5-1,7-7-2,-11 3 0,3-1-2,5-5-1,5-6 0,-3 0-3,0 1-3,1-2 2,-2 1-3,-13 6 0,6-6 1,7-1 1,-16 4-1,9-3-2,4-5 0,-1 1 2,-17 4-3,-3-2 5,1 3-5,-3-2 3,2-1-1,-5 1 0,6-3-4,-1 0 5,7-4-4,8-1 0,-21 2 0,-1 1-1,4-2 0,6-4 2,-9 3-1,14-2 1,4-3-4,-1-1-1,-3 1 1,-21 0-2,-2 2 3,-4-3 0,2 0-5,-2 0 4,-2-2-1,2 0 1,0-1 2,16-1 1,9 0 10,-1-3 1,3 1-3,3-4 2,1-1-5,-18-4 2,14-2-3,-9-3 1,4-1-1,1-3-1,-2-1-2,2-1 0,-2 0-2,-2 1-2,-4-4 0,-6 1 1,2 1-8,-5 2-3,-2-2-3,3 3-1,-1-2-1,2 3-2,5 1-8,4-1-9,15 5-21,13 1-38,2 2-63,3-6-105,1 0-196,10 1-83,5-5-42</inkml:trace>
  <inkml:trace contextRef="#ctx0" brushRef="#br0" timeOffset="581075.4862">12419 15173 1246,'-20'-10'70,"20"10"-27,0 0-12,0 0-6,0 0-2,0 0 12,0 0-1,0 0 1,0 0 0,30-20-6,-11 18 3,9-1 2,3 2 6,13-1 4,2 2 0,2 0-6,4 0-3,-1 2-4,7 2 0,-10-2-5,2 1-2,-3 1-2,-4-1-3,-6-1-26,-5 4 4,-3-5 0,-7 0-3,1 2 0,-9 1 7,-14-4-11,20 0 4,-20 0 2,0 0 2,0 0 4,0 0 6,0 0 5,0 0 2,-34-29 5,21 21 2,13 8 6,-27-13 4,15 4 4,-2 0-2,4 0 7,10 9 1,-21-17-4,10 7 0,11 10 3,-15-12-3,8 2 6,7 10 0,-11-14 3,11 14 3,-15-10 1,15 10-5,0 0-6,-12-11-6,12 11 2,0 0-3,0 0-5,0 0 13,0 0-5,0 0-2,0 0-1,75 20-5,-48-12 1,5 6-4,2 4-4,2 3 0,1 1-2,-5 7-5,1 0-7,-7 1-30,-10 3-36,-3-1-52,-5 4-50,-11-4-72,-2 4-159,-13 4-118,-7-1-68,-4-5-80</inkml:trace>
  <inkml:trace contextRef="#ctx0" brushRef="#br0" timeOffset="582923.4441">21477 14845 1398,'0'0'-127,"0"0"10,0 0 11,-10-7 9,10 7 11,0 0 9,0 0 7,0 0 6,-30 20 12,19-10 4,-1 8 11,-8 3 5,-2 4 8,-6 6 2,-15 21 7,-5-1 3,-5 9-1,-2 2-22,-5 1-43,1 6-20,-5-2 34</inkml:trace>
  <inkml:trace contextRef="#ctx0" brushRef="#br0" timeOffset="583866.58">21346 14987 341,'0'0'35,"0"0"8,2-20 11,-2 20 15,0 0 11,0 0 16,0-17 5,0 17 10,0 0 0,0 0 2,0 0-2,4-18 2,-4 18-1,0 0 0,0 0-1,0 0-1,2-19-2,-2 19-1,0 0-1,0 0-2,0 0 2,2-16-4,-2 16-4,0 0-2,0 0-10,0 0 0,0 0-7,0 0-5,0 0-5,0 0-8,0 0-13,0 0-3,0 0-5,0 0-7,0 0-6,0 0-2,0 0-2,0 0-3,-44 35 0,29-17-5,1 8 11,-6 6-2,-3 4 3,-1 6 2,-7 17-16,-1 1-19,-8 4-28,0 1-32,-5 5-47,-1 1-56,-9 1-54,-7-2-101,-1-1-164,-3-4 6,-2-3-68,4-6-51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10-28T07:33:57.64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1928 1109 739,'20'-7'133,"-20"7"-69,0 0-28,0 0-11,0 0-4,0 0 0,0 0 9,12-9 10,-12 9 16,0 0-2,0 0 7,0 0 2,0 0-2,0 0 1,6-13 3,-6 13-3,0 0-4,0 0-2,0 0-2,0 0-2,0 0-5,0 0 0,0 0-9,10-12-3,-10 12-10,0 0-1,0 0-8,0 0-3,0 0-3,0 0 1,0 0-1,0 0 0,0 0 1,0 0-2,10 34-2,-10-34 1,2 24-3,2-11 1,-4-13-2,2 26 1,2-11-1,-4 1 1,0-16-3,4 30 3,-4-18 3,0-12-3,3 26 1,-3-26-4,0 24-27,0-24-33,2 19-35,-2-19-21,2 13-23,-2-13-47,0 0-354,0 0-40</inkml:trace>
  <inkml:trace contextRef="#ctx0" brushRef="#br0" timeOffset="372.4672">2225 985 1492,'6'-12'32,"-6"12"-4,0 0-2,8-14-2,-8 14 3,0 0 8,10-11 6,-10 11-2,0 0-7,0 0-5,0 0-7,0 0-4,0 0 0,0 0-3,0 0 2,0 0-1,28 23-4,-18-13 2,-2 5-1,0-2-1,5 5-1,2-1 1,-2 2-2,1-2-2,4 1 3,-2 1-4,-1-5 4,2 3-1,-4-3 0,-1-1-3,-2-1 4,1-3-1,-2 1 2,-9-10 1,15 15 14,-15-15 15,11 12-1,-11-12-6,0 0-5,-2 15-2,2-15-5,-20 13-4,6-4-1,-6 2-2,-3 4 2,-5 2-3,2 0-3,-9 7-2,3 1 0,4-2-1,4 0-14,2 0-24,3-1-16,5-3-21,2 2-18,6-3-6,4-1-13,2-17-10,8 26-21,4-18-36,-1-3-344,5-5-21</inkml:trace>
  <inkml:trace contextRef="#ctx0" brushRef="#br0" timeOffset="605.9487">2758 1078 1454,'3'-14'41,"4"1"-2,-7 13-6,6-17-3,-6 17-4,4-13 12,-4 13 11,0 0-1,6-15-9,-6 15-9,0 0-3,0 0-6,0 0-2,0 0 0,0 0 0,0 0 1,0 0-6,0 0 19,-8 65 0,6-46-2,-2 8-1,2 1-4,2 0 0,-2 1-8,-3 2 2,5-3-11,-1-1-37,-1-1-43,2-1-35,0-5-44,-2 0-53,2-20-353,-2 23-58</inkml:trace>
  <inkml:trace contextRef="#ctx0" brushRef="#br0" timeOffset="1004.5638">2766 1110 1550,'2'-17'69,"-2"17"-8,0 0-6,-2-25-6,2 25 13,-6-15 4,6 15 6,0 0 14,-4-23 8,4 23 2,-2-15-12,2 15-10,0 0-11,12-27-5,-4 18-10,4-1-6,3 0-4,4 3-7,2-1-2,0 4-5,0 4-5,3-3-3,-3 6-5,3-3-5,-6 7-4,2 1-8,-3-1-5,-3 2-1,-1 1-4,-4 2-2,-1 1 2,-4 2 1,-2 0 0,-2 2 2,0-17 1,-8 32 1,4-15 2,0 0 0,-1-1 2,-1-3 2,6-13-1,-8 24 6,8-24-1,-7 19 3,7-19 2,-6 15 0,6-15 0,-11 7 1,11-7-1,0 0 0,0 0 0,-16 6-1,16-6 0,0 0-3,0 0-6,0 0-10,0 0-16,0 0-27,-22-17-28,22 17-29,0 0-32,0 0-22,0 0-35,0 0-415,6-18-117</inkml:trace>
  <inkml:trace contextRef="#ctx0" brushRef="#br0" timeOffset="1342.0537">3085 1034 1776,'-13'-21'30,"13"21"-9,0 0-2,0 0-5,0 0-5,-10-12-1,10 12-2,0 0-2,0 0-1,0 0 3,0 0-4,0 0 2,0 0 4,0 0-5,0 0 3,0 0 6,0 0 7,25 39 2,-25-39 4,-2 28 3,-2-11 2,-2 3-1,-7 1 0,3-1-2,-3 1-2,-9 3-1,3-2-2,-2 0 1,0-2-3,1-5-1,2 3 1,1-5-4,-1-1 1,4-3 1,0-4-5,0-2-23,14-3-25,0 0-30,-27-3-31,27 3-41,0 0-43,-9-24-87,9 24-266,9-29-36</inkml:trace>
  <inkml:trace contextRef="#ctx0" brushRef="#br0" timeOffset="2274.5301">3259 1134 1475,'16'9'-27,"-16"-9"1,13 8-1,-13-8 6,13 9 1,-13-9 2,8 7 10,-8-7 1,11 8 20,-11-8 10,0 0 19,13 5 9,-13-5 2,0 0-3,27-3-3,-27 3-4,21-7-6,-9 1 1,2-2-7,-2 0-4,-12 8 1,22-17-5,-12 5-2,-2 3 0,-1-3-5,-7 12-4,8-20-1,-8 20 2,3-19 0,-3 19-1,0 0-1,-11-21-6,11 21 2,-17-6-4,17 6 0,-28 0 3,28 0 2,-35 13-3,12-2 2,4 4-3,-2-1 1,1 6-1,1 5-5,0-3 5,7 1-2,2 0 5,4 0-4,2 2 4,4-4 2,4 1 3,4 2 3,6-7 2,0 4 8,5-6 0,3-2-2,0-4 1,4 0-4,0-6-1,-1-3-4,1-2-2,1-4-3,-2-3-3,-2-4-4,3-5-9,-4-4-3,-2 2-3,-3-2-1,-1 1 5,-6-3 4,-1 4-1,-2 1 9,-3 2 10,2 0 9,-4 1-2,-2 16-3,0-23-3,0 23-5,-4-16-4,4 16-1,0 0 1,-16-13-4,16 13-1,0 0-1,0 0-1,0 0 0,0 0 0,0 0-1,0 0 7,0 0 1,0 0 4,0 0-2,0 0-4,28 46 0,-14-42-2,4-2 1,-18-2-7,32 0-2,-13-2-3,-19 2-4,33-6-6,-16 1-3,-2-1-1,-3-2 6,2 3 1,-14 5 2,18-13 11,-18 13 5,13-12-3,-13 12-2,0 0-2,0 0-2,0 0 0,0 0 0,0 0 0,0 0-1,0 0 2,-53 37 0,39-23 6,0 3-4,4 2-1,-1 3 2,2-2 0,4 0 5,0-2 3,5 2 1,0-1 7,5 0 3,0-4 5,4 0 2,7-1-3,-2-3-2,1-5 1,1-1 1,4-3 0,-20-2-6,38-5-3,-19-1 0,5-3-6,-6-5-2,6-5 2,-1-2-7,-5 3 3,-4-2 1,-1-1 9,0 2 2,-3 0 11,-3 4 7,-1 2 11,-2-1-5,-4 14-5,4-21-5,-4 21-6,0 0-3,0 0-2,0 0-1,0 0-5,0 0 1,0 0-1,-35 38 0,30-21 1,0 7-2,3 0 0,0-2 1,0 0-2,4 1 2,0-5 1,0 4-1,3-5-2,0-2-7,-1 1-8,-4-16-23,12 11-44,-12-11-44,0 0-36,0 0-18,35-27-7,-21 8-20,-4-6-25,-2-7-339,4-2-63</inkml:trace>
  <inkml:trace contextRef="#ctx0" brushRef="#br0" timeOffset="2396.3902">4180 892 1488,'0'-29'48,"-2"6"16,-3 3 10,3 5-5,-2 2-2,4 13-9,-9-16-9,9 16-7,-10-10-5,10 10-5,0 0 0,0 0-6,0 0-2,0 0-27,-30 19-43,30-19-49,-4 24-57,4-11-112,0-13-263,0 31-32</inkml:trace>
  <inkml:trace contextRef="#ctx0" brushRef="#br0" timeOffset="3013.86">4326 1074 1500,'0'0'90,"0"0"-3,0 0-6,0 0-7,0 0-8,0 0-9,0 0-10,0 0-9,0 0-2,8 19-3,-8-19-3,9 16-1,0-6-1,-1 2-3,-1 3-2,3 1-2,0 2 0,-1 4-1,0-3-1,1 2-2,-2 0 0,0-3-2,-1-1-1,0-2-3,-1-5 0,-2 4-1,-4-14-2,9 17 0,-9-17 3,8 12-11,-8-12-4,0 0-4,26-4 2,-26 4-2,22-18-4,-6 4 4,-2 0 2,3-1-3,3-5 3,-4 3-1,0-1 3,2 2-2,-3 0 4,-2 4 8,0-1 5,-3 4-5,-2-1-1,-8 10-5,18-14 2,-18 14-3,10-5 8,-10 5-1,0 0 3,0 0 2,0 0-3,21 16 2,-21-16 0,7 20-4,-3-9 3,2 0-3,3 3-1,-3-2 3,4 1 0,2 0-2,0-2 3,0 1 0,4-5 2,0 0 1,3 0 1,1-5 0,0 0 0,4-4-3,-3-4 1,5 1-1,-4-6 0,1 0-4,-1-2-3,0-2-5,-4-5 0,0 0-4,-4 3 0,-1-2-2,-4 0 12,-3 2 6,0 0 2,-4 2 1,-2 15-2,-4-24-3,4 24-1,-17-11 5,17 11 0,-21-3-3,21 3 1,0 0 0,-36 18-1,25-7-3,0 1 5,8 2 3,-2 2 2,5-16 4,7 35 2,3-14-1,3-3-7,5-1-27,8 0-41,4-1-53,4-5-67,4 0-113,2-8-207,2-2-94,5-1-87</inkml:trace>
  <inkml:trace contextRef="#ctx0" brushRef="#br0" timeOffset="4239.0648">6656 704 1525,'-18'-8'-48,"8"0"10,10 8 11,-19-12 13,19 12 23,-13-7 9,13 7 18,0 0 7,-15-8 4,15 8-5,0 0-7,0 0-8,0 0-2,0 0 9,0 0 5,-20 19 3,20-19 0,-2 24-3,2-4-4,-3 0-1,3 2-1,-3 4-4,1 1 2,-3 3-3,4-2-1,-3 4-2,2 3-1,-2-5-2,0-1-1,2 0 0,-3-5-2,3 0-3,0-6 1,0 1 5,0-2-2,2-17 22,-2 22 8,2-22-19,0 0-11,0 0-3,0 0-5,0 0 1,0 0-6,0 0-4,49-41-2,-36 23 2,9-1-2,-5 0-4,2 2 3,5-2-3,-4 4-4,0 3 1,1 1-5,-2 0 3,0 6 0,1 2-2,-4 3 5,-16 0-2,34 7 4,-19-1 5,-3 3 5,0 4 6,-2-4 15,-6 8 0,-2-2-2,-2-15 1,-2 32-5,-4-16-1,-4-1-4,-4 4-1,0-4-6,-6-3-2,3-1-2,3-1 2,-6-5-1,4-2-5,-1 0-3,17-3 0,-30-3 1,30 3-1,-26-7-2,14 1-1,12 6 3,-18-11 4,18 11-3,-12-11-1,12 11-2,-10-10-3,10 10-5,0 0 1,-13-5 0,13 5 0,0 0 1,0 0 2,0 0 2,0 0 2,0 0 0,29 40 1,-15-30 2,2-3 3,-1 2-1,6-1 2,5-6 1,-3 1 2,3-3-3,3-3 4,3-4-1,-2 2 0,3-9-3,-1 1 4,0-3-2,-3-4 0,1-6-2,-2-3-3,-7 2 5,-2-4-2,2-6 0,-6 7 10,-4-1 12,-1 1 10,-5 5 5,3 0 4,-1 2 4,-5 6-7,0 2-9,-2 15-2,4-24-6,-4 24-5,0 0-1,0 0-5,0 0-3,0 0-2,0 0-2,-38 27 1,32-8-3,-3 5 0,-1-2 0,3 5 3,1-1-1,-1 5 3,5-1-2,0-1 1,2 2 0,4-2-2,3-2 2,1-1 1,2 0 2,4-5 1,0 0-2,3-6 2,3-1-1,2-6-4,0-1 0,-2-5-3,2-4-1,3-1-3,-1-9-3,-2 4-3,0-6-1,-1 0-3,1-5 1,-6-1-4,2 1 3,-6 0 0,0 0 7,-1 4 13,-2 1-3,-1 1 9,-1 2-10,-7 11 1,10-18-4,-10 18-3,6-9-2,-6 9 3,0 0-4,0 0-1,0 0 2,0 0-1,0 0 2,0 0-3,0 0 3,-9 59 0,9-59 1,5 27-3,-1-14 4,5-1 2,0 2 1,1-2 0,5-2-1,-2 0 5,4-3-3,1-3 2,2-1-3,-2-3 1,4-1-1,-3-3 0,0-2 1,0-3-1,1-2-2,-6-1 3,1-5 0,-5 5-2,-1-3 2,-5 0 0,1-1-6,-5 16-5,-7-24 6,-4 11-3,11 13 0,-25-14 0,11 11-14,-3-2-19,17 5-29,-26 0-29,26 0-28,-24 6-31,24-6-34,-14 14-19,14-14-32,0 0-85,6 19-337,-6-19-154</inkml:trace>
  <inkml:trace contextRef="#ctx0" brushRef="#br0" timeOffset="4842.4511">8178 916 1879,'7'-11'24,"-7"11"3,7-20 5,-7 20 13,8-15 8,-8 15-4,0 0-9,0 0-3,0 0-2,-24-10 14,24 10 3,0 0 2,-45 30-10,29-15-1,-1 1-5,1 6-3,4-1-4,0 1-1,3 2-5,1 4 3,5-2-1,3 0-1,2 3-3,5-7 1,2 2-3,3-5-6,2 1-5,4-5-7,1-1-7,0-7-6,0-4-10,2-3 1,1-1-3,-2-6 0,4-2 2,-3-6 1,0-2 2,2-5 3,-3-5-4,-2-1-6,2-9 4,-1-3 2,-5-2 2,0 6 13,-2 1 20,-5 2 22,3 9 11,-1 2 2,-5 1-7,2 3-10,0 3-6,-3 4-8,-3 11-2,0 0 3,0 0 5,0 0-1,0 0 0,0 0-1,0 0-3,2 50-4,-4-32 3,-2 3 0,0 1-2,-1 4-1,3-2 0,-2 3-3,2-2 1,-1-5 0,3 2-2,0-4-6,3 0-14,-1-2-11,-2-16-4,8 22-10,0-15-16,-8-7-9,21 7-13,-21-7-5,30-7 4,-13-3 2,2-2 1,-2-3-6,5-7 3,-4-2 1,0-2 7,-4 2 7,-3 2 17,-3 2 30,-1 3-3,-5 2 5,-2 15-4,-8-20 4,8 20 9,-18-8 10,18 8 5,-30 6 9,30-6-1,-32 16 0,14-4-3,3 3 3,3 0-2,0 3 2,6-3 0,6 2 0,0-17 0,12 36-7,2-17-25,3-1-36,10-1-56,10-7-65,-1 1-141,4-3-354,6-3-154</inkml:trace>
  <inkml:trace contextRef="#ctx0" brushRef="#br0" timeOffset="5656.7467">9748 731 2045,'0'0'73,"0"0"-12,0 0-9,0 0-7,0 0-6,-17 17-4,17-17-2,0 0-5,10 33-1,-8-14 5,3 5 1,-2 5 1,-6 2 0,1 11-3,-6 9 0,-2 21-9,-2 5 5,-6 1-2,1 3 0,1 2-3,-1-3-4,5-5-1,1-14-1,4-9-1,5-8 1,0-2-9,4-4-5,4-2-10,3-6-6,8-4-13,0-9-16,11-2-16,-2-7-9,8-6 3,-1-7 0,5-5 8,7-10 6,-5-4 2,13-17-6,-9-5 4,-14 5 1,-7-1 1,-6 0 12,-8 3 18,-6-2 13,-8-1 5,-7-2 10,-4 1 8,-9 2 8,1 3 3,-6 1 9,3 2 17,1 2 10,2 7 2,6 2-3,-1 0-2,4 3-4,5 3-17,1-4-7,7 5-3,4-1-4,4 2-11,9-1 3,5 0-4,3 8 0,8-4-5,3 6 1,-2 0-5,4 6 2,-1 2-4,8 4 0,-4 1 0,-3 3 1,-4 0 1,1 3-1,-5 5 2,-2-2-2,-8 2 2,-3 1-4,-3-2-5,-4 5-7,-5-5-7,-3 3-7,0-19-8,-13 33-1,3-18-2,-1-4 5,-3-1 0,-1-3 5,2-2 1,13-5 2,-21 0 0,21 0 1,-17-14 0,17 14 4,-9-25 0,13 9 0,-4 16 1,13-41 3,3 17 3,0-3-3,4 2 1,-2 0 1,4 2-1,0 2-1,2 1 4,-1 4-1,-2 1-14,1 3-39,-2 2-20,-1 5-29,-3-1-31,1 2-44,0 0-132,-7 4-145,-10 0 29</inkml:trace>
  <inkml:trace contextRef="#ctx0" brushRef="#br0" timeOffset="5990.6827">10839 951 1431,'0'0'86,"17"0"-11,-17 0-3,0 0 7,0 0 5,0 0 1,0 0-1,0 0-2,0 0 4,0 0-4,0 0-4,0 0-7,-50 20-6,35-10-6,-4 5-7,4 2-5,-1-2-4,5 4-4,1 1-5,2-2-1,4 2-1,4-1-3,0 0-4,4-2 2,4 3-8,0-4-6,3-3-3,3-1 1,-3-3 0,3-4-2,0 2-1,-14-7 0,28-2 2,-28 2-3,25-12 1,-14 2-1,-5-4-4,2-1-1,-3-4-7,-3 0-1,0-2-3,-4-4 2,-3 3-8,0-1-4,-1 5-13,1 1-23,-2 1-25,-1 5-29,8 11-19,-16-13-27,16 13-29,-12-4-57,12 4-426,0 0-163</inkml:trace>
  <inkml:trace contextRef="#ctx0" brushRef="#br0" timeOffset="6611.9527">11097 1027 1850,'0'0'10,"0"0"9,0 0 18,-5-21 21,5 21 19,0 0 20,0 0 7,0 0 7,-4-20-8,4 20-13,0 0-8,0 0-11,0 0-9,0 0-10,0 0-3,0 0-8,0 0-2,0 0-4,0 0-3,0 0-1,0 0-5,0 0-1,25 44 0,-25-44-8,0 21-5,0-21-10,-3 22-4,3-22-2,-5 17 0,5-17-2,0 0 2,-2 22 2,2-22 5,0 0-15,0 0-1,0 0-2,0 0 1,0 0-5,0 0 6,0 0-1,0 0 4,54-38-1,-41 23 0,6-2 0,-3 2 1,3-2-2,0 3 1,0-1-1,0 5-2,-1 3 1,-3-2-3,4 2 1,-4 3 2,2 4 0,-17 0 3,30 4-1,-16 3 7,-2 0 1,1 0 1,-5 5 1,0 1 2,-3 1 0,-2 1 1,-3-15-3,1 26-7,-1-26 5,-1 24 1,1-24-1,-3 20-3,3-20 7,-3 16 10,3-16 0,0 0 1,-4 13-3,4-13 1,0 0 1,0 0-2,0 0 4,0 0-4,0 0-1,19-40 1,-10 26-4,0-1 1,5-2-5,4-1 2,-5 3-4,5 3-2,-1-2-4,2 3 3,-1 3-4,0 2-3,0 2 5,-1 4 2,-17 0 9,41 7 0,-23-3-4,3 6 6,-3 0 4,0 4-1,-4 1 2,-4 2-24,-1-2-38,-3 1-58,0 2-67,-8-2-103,2-16-192,-8 32-162,0-19-130</inkml:trace>
  <inkml:trace contextRef="#ctx0" brushRef="#br0" timeOffset="7630.3491">13352 868 1575,'0'0'-101,"18"2"12,-18-2 11,0 0 8,0 0 12,0 0 15,0 0 15,0 0 5,20 5 10,-20-5 1,0 0 5,0 0-2,0 0 6,0 0-1,0 0-1,0 0 0,16 2 4,-16-2-3,0 0 1,0 0 0,0 0 5,0 0-2,0 0-1,0 0 1,0 0 2,15 3-3,-15-3-2,0 0 2,0 0 1,0 0-2,0 0 2,0 0 1,0 0-4,0 0 2,12 7 4,-12-7-2,0 0-6,0 0 6,0 0-12,13 7 4,-13-7-2,0 0 5,0 0-4,15 5-1,-15-5 5,0 0-1,0 0 2,0 0 6,0 0 7,0 0 8,0 0 6,0 0 15,20 2-3,-20-2 2,0 0 8,0 0 6,0 0 7,0 0 0,0 0-2,0 0 4,0 0 2,0 0 4,9-19-6,-9 19-2,0 0-5,0 0 5,0 0 0,2-19-3,-2 19 3,0 0-5,0 0-1,0 0 4,0 0 0,-2-20-2,2 20-8,0 0-1,0 0-8,0 0-7,0 0-4,0 0-2,0 0-4,-44 12-6,30-2-2,-6 2-3,6 3-2,-4 5 2,4-3-1,0 5-3,4-2 1,1 2 3,8-2-2,1-1 3,3 0 0,8 3-1,5-5 1,0-2 0,12 2 1,-2-5-10,1-5 0,4-2 6,2-3-3,-4-2 1,1-3-1,0-1 2,-3-3-5,-3-3-2,-4-4 2,0-1-6,-9 0-5,1-2-4,-6-1 2,-6 1 0,0 17 2,-8-30-1,-2 17 1,-1-1 0,-5 2 0,1 5-2,1-1-26,-3 4-17,17 4-22,-29-5-27,29 5-42,-29 2-44,29-2-125,-20 3-257,20-3-71</inkml:trace>
  <inkml:trace contextRef="#ctx0" brushRef="#br0" timeOffset="7830.8674">13641 585 1621,'-15'-8'-24,"3"0"-10,12 8-24,-21-9-18,21 9-18,0 0-5,-13-2-14,13 2-54,0 0-159,0 0 160</inkml:trace>
  <inkml:trace contextRef="#ctx0" brushRef="#br0" timeOffset="8276.3558">13568 1158 1122,'-3'22'97,"3"-22"-17,0 0-7,0 14-10,0-14-7,0 0-7,7 19-7,-7-19-3,11 22-2,-2-5-3,2 1 2,0 6-6,-3 0 2,2 7-5,-1 1 0,-3 1-3,-3-1 1,-3-1-8,-3-2-12,-3 0-8,-3-2-3,-1-3 0,-2-4 1,-3-3-3,3-4 3,3-5-4,9-8 5,-22 3 2,22-3 0,0 0-1,-17-22 5,17 22-4,7-41 0,3 9-2,3-2 0,10-7 0,9-19-5,4 2-3,5 0 1,-4 5 15,3 1 11,-8 12 12,-4 10 6,-1 1 6,-3 8 3,-4 1-5,-2 6-5,-1 0 1,-3 7 15,0 4 13,-14 3 10,0 0 2,31 10-4,-22 0-7,-3 3-2,0 4-7,-2 0-1,-2 3-6,-2-1 0,0 2-12,0-1-7,-2-1-27,2-1-25,-2-1-28,2-17-31,0 24-22,0-24-51,-2 14-93,2-14-134,0 0-202,0 0-85</inkml:trace>
  <inkml:trace contextRef="#ctx0" brushRef="#br0" timeOffset="8408.7078">14095 800 1703,'0'-22'48,"0"22"-8,0 0-26,-7-17-21,7 17-16,0 0-21,-17-2-21,17 2-16,0 0-14,0 0-25,0 0-85,-26 22-192,26-22 93</inkml:trace>
  <inkml:trace contextRef="#ctx0" brushRef="#br0" timeOffset="8754.5994">14211 940 1217,'0'0'147,"13"11"-7,-13-11-10,0 0-17,0 0-13,12 8-11,-12-8-10,0 0-13,0 0-7,10 14 0,-10-14 0,7 15-5,-7-15-3,8 22-6,-4-5-3,2 0-3,-2-1-1,0 6-5,-2-2 0,0 5-5,0-1-1,-2-5-3,1 2-3,2-3 0,-1-1-1,0-3-1,-2-14 5,1 24 7,-1-24-4,10 14-1,-10-14-2,17 0-5,-17 0 1,27-14-4,-9 3 0,2-4-1,4-4-1,-1-2-3,3-2-1,-3 0-3,2-2 0,-1 3 0,-3 0 0,-6 6-3,2 0-4,-5 3-26,-1 2-34,-1-1-43,-1 5-43,-9 7-24,0 0-19,11-12-40,-11 12-115,0 0-259,0 0-101</inkml:trace>
  <inkml:trace contextRef="#ctx0" brushRef="#br0" timeOffset="9406.7721">14758 1135 1644,'0'0'-31,"12"10"10,-12-10-1,15 3 2,-15-3 11,21 0 3,-21 0 18,27-7 12,-11 3 20,-2-6 8,1 2 11,-2 1-6,1-3-1,-1-2-3,2-2-7,-2-2 3,-5 1 4,0 0 8,-1 0 4,0 1-1,-5-1-4,-2 15-11,0-24-4,0 24-5,-9-19-7,9 19-8,-15-12 1,15 12-4,-23-2-5,23 2-6,-33 11 3,17-4-4,-3 4 2,3 2-4,-3 2 0,8 0 0,-2 2 0,5 1-2,3-1 2,1 3 0,2-3 3,2-17-3,6 37 4,1-21 3,3 1 6,3-2 0,1-1 0,4-5 0,-3-1-2,4-5-2,2-1-3,-3-2 0,-18 0 1,38-7-4,-14-3 2,-5 0-4,3-2 0,-4-2-7,2-3 4,-2-5-3,2 0-1,-5 3 1,-1-3 6,-2 6 1,2-1 20,-6 3 1,0 1-4,1 3-4,-9 10-4,11-13-3,-11 13-1,0 0-4,0 0 3,0 0-6,0 0 3,0 0-9,0 0 8,-20 43-5,13-29 5,4 1 0,-1 0-5,-2 1 2,2 1 2,-2-1-2,2-1-3,4-15-12,-6 21 5,6-21 3,-6 17 1,6-17 0,0 0-7,-6 10-8,6-10 1,0 0 0,0 0 5,0 0-2,0 0 0,10-48-2,-5 33 0,8-4-7,-1-4 2,0 1-1,4 2 1,0-2-2,1 5 0,3 4 0,-5-1 0,8 7-1,-7 2 4,1 1 1,-17 4 1,36 5 11,-21 3 1,2 2 1,-4 5 4,0 2 2,2 3 1,-7 2-42,-2 1-64,-4 4-77,-4-2-117,-4-3-215,-2 1-98,-7 0-107</inkml:trace>
  <inkml:trace contextRef="#ctx0" brushRef="#br0" timeOffset="9796.5778">16602 870 1906,'0'0'113,"-21"-3"-15,21 3-1,0 0 6,0 0 18,0 0 4,0 0-2,-16-7 5,16 7-12,0 0-6,0 0-12,0 0-16,0 0-12,0 0-8,0 0-5,0 0-8,0 0-2,5 39 3,-5-39-9,4 32 2,1-12-7,-1 2 2,-2 3 10,2 2-6,-2-1-2,0 3 0,2-4-3,-2 4-32,1-5-24,-1-2-34,-2-6-32,1 2-41,-1-18-32,4 26-60,-8-20-102,4-6-165,0 0-38,0 0-136,0 0-156</inkml:trace>
  <inkml:trace contextRef="#ctx0" brushRef="#br0" timeOffset="9984.4757">16483 768 1982,'-8'-9'134,"8"9"-11,-10-18-10,10 18 0,-7-11 0,7 11 8,0 0 2,0 0-8,-3-18-14,3 18-8,0 0-12,33-16-6,-7 11-18,7-1-6,5 2-13,2-1-37,3 3-37,1 0-40,-2 0-49,0 4-52,-2 2-46,-7-2-39,-4 1-120,-5 5-106,-10-1-79,-3 1-67</inkml:trace>
  <inkml:trace contextRef="#ctx0" brushRef="#br0" timeOffset="10165.9067">16360 1240 1728,'-6'8'55,"6"-8"-2,-2 13 19,2-13 12,0 0 5,0 0 0,34 11-9,-13-11-8,11 0-5,6 0-7,9-2-10,12 1-2,0-4-5,1 2-54,-1-3-72,3-1-69,-5-3-57,-1 0-126,-7 0-277,-2-4-112</inkml:trace>
  <inkml:trace contextRef="#ctx0" brushRef="#br0" timeOffset="10413.7414">17371 892 1914,'0'0'116,"0"0"5,4-15 11,-4 15 9,0 0 10,0 0-11,0 0-13,0 0-19,0 0-10,0 0-11,0 0 7,0 0-12,0 0-6,0 0-4,-8 49-7,5-28-10,-1 5-4,0 2 19,0 7-4,-1 2-18,1 0-26,-1 1-22,2 1-26,-2 0-42,1-4-43,0-5-49,2-1-59,-2-3-35,0-6-83,-3-5-146,2-6-12,5-9-78,0 0-73</inkml:trace>
  <inkml:trace contextRef="#ctx0" brushRef="#br0" timeOffset="10689.9124">17330 843 1797,'-4'-15'122,"4"15"10,-4-26 13,4 26 1,2-25-8,2 9-10,3 3-7,3-1-13,7 2-16,2-1-10,7 5-7,3 3-15,3 2-5,2 6-4,2 4-7,-2 5-3,-3 0-4,1 5 4,-6 5-7,-5-1-2,-7-3 3,-2 4-5,-10-6 1,-4 4-2,-10-1-13,-4-2-6,-8 2-15,-5-4-25,-5-1-23,0-3-20,-2 0-23,1-1-28,2-4-41,4-3-53,-4 0-100,7-6-185,0 0 6,1-3-30,5-6-32</inkml:trace>
  <inkml:trace contextRef="#ctx0" brushRef="#br0" timeOffset="19276.4601">873 2402 517,'-16'4'69,"16"-4"-27,0 0-9,-19 3-7,19-3-7,0 0 10,0 0-5,-18 4-4,18-4-1,0 0 7,0 0-4,0 0 7,-12 10-1,12-10 11,0 0-7,0 0-4,2 21 7,-2-21-2,0 0 5,18 17 3,-18-17 0,15 11 5,-1-9 4,1 3-6,-15-5-4,33 2-3,-14-6-8,1 1 2,0-2-2,2 0-4,0-6-2,-4 2 0,1-2 3,-4-3-8,2-1-3,-5 2-3,-2-2-1,-2 2-1,-2-4 3,-5 2-7,-1 15 5,0-24-10,0 24 2,-9-22-1,1 13-2,8 9 0,-30-7 0,8 9 1,-5 5 9,-5 4-11,-6 9 12,-1 5 1,-9 13 8,3 6 6,2 1 3,13-3-2,4-3 4,2 0 4,8 1-4,5-3 11,3-6-5,6 1 10,4-4 7,4 0-2,7-1-5,6-1-2,4-8-2,7-1-5,-1-6-1,6-2-4,-2-4-24,-1-3-19,1-2-26,0-4-18,-3 0-20,-4-4-33,0-3-39,-2-2-32,-5 0-36,-4-4-328,0 1-44</inkml:trace>
  <inkml:trace contextRef="#ctx0" brushRef="#br0" timeOffset="19432.1406">1119 2697 1363,'0'0'-65,"0"0"17,0 0 22,22-3 21,-22 3 9,14-5 21,-14 5 21,17-3 11,-17 3 14,0 0 3,20-8 2,-20 8-5,0 0-7,16-3-7,-16 3-9,0 0-34,17-8-41,-17 8-52,17-5-53,-17 5-71,15-11-268,-4 6 21</inkml:trace>
  <inkml:trace contextRef="#ctx0" brushRef="#br0" timeOffset="19806.3861">1725 2418 1370,'4'-20'10,"-4"20"2,0 0-12,0 0 8,0 0-6,0 0-2,-32-9 6,32 9 4,0 0 5,-38 9 5,26-3-2,-3 3 0,0 1 0,0 5 0,0 2 15,2 2-3,3 5-1,2-2 0,2 3-1,2 0-2,4 0-1,6-1 0,-1 0-3,6-2-1,3-3-3,0-2 2,3-1 0,2-5 1,2-1 0,-1-7-3,0-1 0,0-4-3,1-4-1,-2-3 1,0-4-3,-4-3-1,0-4-2,-3-4-1,-3 2 1,-4-4 1,-2-3-4,-6 0 9,2 0 12,-6 3-3,1-2 3,-4 2-4,1 4-4,-2 0-3,1 4-5,0 2-10,1 4-23,-2 3-22,11 9-19,-15-9-21,15 9-15,0 0-24,0 0-15,0 0-22,0 0-42,0 0-229,0 0 60</inkml:trace>
  <inkml:trace contextRef="#ctx0" brushRef="#br0" timeOffset="19921.6914">1888 2261 1083,'0'0'-82,"-30"-2"-18,30 2-29,-25 2-134,25-2 218</inkml:trace>
  <inkml:trace contextRef="#ctx0" brushRef="#br0" timeOffset="20222.886">1807 2835 771,'3'15'69,"-1"-2"-8,-2-13-5,5 20-12,-5-20-4,3 13-6,-3-13-2,5 17 0,-5-17-5,2 17-3,-2-17 2,0 25-10,1-10 3,-1-15 1,-1 39 1,1-19-6,-2 6 4,0-1-4,-5 4 1,1-3-4,-2 5 6,-7 0-1,4-5 1,-1 1-3,-5-6 5,6-3 3,-4-1 11,0 0 8,2-6 2,-1-2 12,-1-5 2,15-4-3,-21 0-1,21 0-10,-19-15-18,14 0-13,5-8-21,0-4-34,9-9-34,6-7-38,6-20-27,4 1-40,5 0-276,-3 0 34</inkml:trace>
  <inkml:trace contextRef="#ctx0" brushRef="#br0" timeOffset="20376.7281">2111 2381 1254,'0'0'10,"10"-9"6,-10 9-2,0 0-4,13-9-3,-13 9-8,0 0-23,0 0-16,10-8-29,-10 8-23,0 0 0,0 0-9,0 0-203,0 0 180</inkml:trace>
  <inkml:trace contextRef="#ctx0" brushRef="#br0" timeOffset="20537.535">2138 2823 890,'-2'14'41,"2"-14"3,-2 19-5,2-19 10,0 0 6,0 0 14,0 20 13,0-20 4,0 0-3,0 0-4,0 0-12,0 0-3,0 17-26,0-17-36,0 0-52,0 0-67,0 0-105,0 0-220,0 0 49</inkml:trace>
  <inkml:trace contextRef="#ctx0" brushRef="#br0" timeOffset="20710.8409">2257 2719 1424,'0'0'110,"0"0"-6,0 0-2,8-14-1,-8 14 2,0 0-7,0 0-6,0 0-12,8-10-8,-8 10-10,0 0-18,0 0-29,22-9-32,-10 7-48,-12 2-49,35 0-41,-15 0-59,2 2-403,3-2-116</inkml:trace>
  <inkml:trace contextRef="#ctx0" brushRef="#br0" timeOffset="22166.2094">4021 2394 1557,'0'0'-100,"0"0"19,0 0 11,0 0 15,2-14 16,-2 14 4,0 0 10,0 0 4,0 0 4,0 0 0,0 0-1,0 0 3,0 0-1,0 0-1,0 0 3,0 0 1,0 0 0,0 0 0,0 0 4,0 0-1,0 0 1,0 0 3,0 0-4,0 0 4,0 0 1,0 0-1,0 0 2,0 0 2,0 0-2,0 0 0,0 0 1,0 0-1,0 0 2,0 0 4,0 0 9,0 0-1,0 0 4,0 0 0,0 0 1,0 0 3,0 0-3,0 0-1,0 0 2,0 0-6,0 0-1,0 0 4,0 0-5,0 0-3,0 0 1,0 0-3,0 0 5,0 0-1,0 0 1,0 0-4,0 0 8,0 0-3,0 0-7,0 0-2,0 0 1,0 0 2,0 0-5,0 0 6,0 0-4,0 0-2,0 0 2,0 0-1,0 0 1,0 0 4,0 0-3,0 0 6,0 0-5,0 0 1,0 0 16,0 0-3,0 0 13,0 0 0,0 0 5,0 0-3,0 0 1,0 0-2,0 0-9,0 0-1,0 0 0,0 0-6,0 0-2,0 0-2,0 0-1,0 0-1,0 0 0,0 0-5,0 0 3,0 0-2,0 0 2,0 0-6,0 0 6,0 0 0,0 0-4,0 0 0,0 0-5,0 0 7,0 0-1,0 0 7,0 0-7,0 0 1,0 0-2,0 0-1,0 0 4,0 0-6,0 0 5,0 0-2,0 0 3,0 0-8,0 0 5,0 0 4,0 0 14,0 0 3,0 0 6,0 0 2,0 0 3,0 0 2,0 0-2,0 0-4,0 0-2,0 0-3,0 0-3,0 0-2,0 0-1,0 0-4,0 0 3,0 0 1,0 0 3,3-17 2,-3 17 2,0 0 4,0 0-2,0 0 4,0 0-1,0 0-6,0 0 1,0 0-5,0 0-3,0 0-5,0 0-3,0 0-1,0 0-1,0 0 0,0 0-3,0 0-2,0 0 2,0 0 1,0 0-1,0 0 1,0 0 2,0 0 2,0 0-3,0 0 1,0-20 0,0 20-5,0 0 0,10-17-3,-1 10 3,-9 7 0,16-18-4,-3 10 0,-1 0-2,4-3 1,0 4 0,0-1-3,2 5 0,1-3 1,1 3 1,-2 2-5,-18 1 1,36 4 0,-19 2 0,0 3 1,0 2 3,-4 2-4,0 5 6,-5 1-1,-4 3 2,-2 2 18,-6 2 1,-4 5-4,-4 1-3,-4-1 4,-1-3-1,-5 1-2,2-5-2,-2 1 2,0-4-2,-2-2 3,3-6 0,1-1-1,2-2 11,-1-3 10,2-3 2,2-2 9,15-2-2,-24-2 4,24 2-7,-19-9-6,19 9-12,-7-19 3,7 19-6,2-18-2,-2 18-5,15-15-1,-5 6-7,7 3-2,0 3 4,2 0-1,-19 3-2,43 3 2,-19 4-3,2 0 1,-1 5 1,-1 0 1,5 1-2,-2 0-1,0 2-16,-4 0-18,6-1-27,-4-1-23,-1-1-32,2-3-27,-3 0-21,4-3-24,-2-1-37,-1-5-435,1-5-155</inkml:trace>
  <inkml:trace contextRef="#ctx0" brushRef="#br0" timeOffset="22518.6381">4934 2356 1841,'4'-10'-22,"-4"10"2,4-20 6,-4 20 17,0 0 15,4-17 3,-4 17 6,0 0-8,0 0-2,0 0-7,0 0 4,0 0 12,0 0 1,0 0 4,0 0 0,0 0-3,-40 37-2,34-20-3,-2 3-2,1-1-3,3 0 0,1 2 2,3 1-1,5 2-2,-1-2 1,5 0 2,1-1-2,2-3-2,4-1 2,-2 0 0,1-6-1,0-2 0,2-3 1,0-3-3,-17-3-2,32-3-2,-17-5-1,2-3-4,-3-4-5,0-5-6,-6-1-11,-2 0 1,-4-5 0,-4-2 0,-2 2 1,-4 0-1,-6-1 2,-2 1 1,-3 3-1,-3 1-1,2 4 1,-2 5 0,-1 1-16,3 6-36,4 4-28,16 2-25,-30 5-43,30-5-58,-19 13-318,15-6-39</inkml:trace>
  <inkml:trace contextRef="#ctx0" brushRef="#br0" timeOffset="22877.6758">5522 2570 1578,'-18'-2'26,"18"2"-3,0 0-3,-22-2-6,22 2 2,0 0 2,0 0-4,0 0-7,-21 2 0,21-2 0,0 0-4,0 0-10,0 0 7,-9 12 3,9-12 5,0 0-7,-4 13 3,4-13 3,0 0-1,0 0 2,-4 15 9,4-15 11,0 0 17,0 0 20,0 0 20,0 0 4,0 0-6,0 0 1,0 0 1,0 0-6,0 0-9,0 0-7,0 0-5,0 0-11,0 0-5,0 0-13,4-49-12,-4 49-19,9-14-26,-9 14-32,0 0-51,9-15-47,-9 15-41,0 0-84,10-8-366,-10 8-146</inkml:trace>
  <inkml:trace contextRef="#ctx0" brushRef="#br0" timeOffset="23904.4452">6191 2265 1676,'0'0'-79,"0"0"-1,0 0 5,0 0 7,0 0 7,0 0 12,0 0 15,-8-26 9,8 26 3,0 0-1,0 0 0,0 0-4,0 0 10,0 0-4,0 0 7,0 0-2,0 0 3,0 0 0,0 0 2,0 0 1,-6-12 2,6 12-1,0 0 4,0 0 0,0 0 3,0 0-3,0 0 2,0 0-3,0 0 3,0 0 1,0 0 0,0 0 6,0 0 4,0 0 3,0 0 7,0 0-3,0 0 2,0 0 2,0 0-5,0 0 2,0 0 0,0 0 7,0 0-8,0 0-5,0 0 1,0 0-1,0 0 1,0 0-1,0 0 8,0 0-14,0 0 4,0 0-4,0 0 2,0 0-2,0 0 0,0 0-2,0 0-1,0 0 2,0 0 5,0 0-6,0 0 2,0 0 1,0 0 4,0 0-5,0 0 7,0 0-5,0 0-2,0 0-3,0 0 11,0 0-9,0 0 1,0 0-5,0 0 3,0 0 3,0 0 8,0 0 0,0 0 12,0 0-6,0 0 3,0 0-4,0 0 6,0 0 1,0 0 0,0 0-4,0 0-3,0 0-4,0 0 0,0 0-5,0 0 1,0 0 0,0 0-3,0 0 2,0 0-4,0 0-5,0 0 4,0 0-2,0 0-1,0 0-3,0 0 1,0 0 1,0 0 0,0 0 2,0 0-3,0 0 0,0 0 0,0 0 0,0 0 1,0 0-2,0 0 6,0 0-6,0 0 6,0 0-2,0 0-1,0 0 0,0 0 1,0 0-2,0 0 4,0 0-1,0 0 5,0 0-5,0 0 2,0 0 6,0 0 9,0 0 10,0 0 6,0 0 15,0 0 5,0 0 3,0 0 8,0 0-10,0 0-5,0 0-4,0 0-5,0 0-5,0 0-2,0 0-1,6-23-1,-6 23-1,0 0 0,0 0 4,0 0 1,0 0-2,1-15-4,-1 15-6,0 0-5,0 0-7,0 0-3,0 0-5,0 0-2,0 0 1,0 0-3,0 0 2,0 0 0,-3 65 0,1-41 2,-2 5-3,2 10 5,-4-2 0,1 3-1,-3 1 1,5 0-5,-4 1 0,4-1 3,-1-2-3,2-1 2,-1-2 0,1-5 1,2-3 1,2-1 0,-2-6 3,3 1-8,-1-6-15,2 1-19,2-5-36,5-4-61,-11-8-40,25 5-61,-25-5-104,36-15-260,-15-1-95</inkml:trace>
  <inkml:trace contextRef="#ctx0" brushRef="#br0" timeOffset="24286.2045">6783 2317 1639,'12'-12'52,"-12"12"-8,0 0-5,9-16-5,-9 16-1,0 0 3,0 0-4,0 0-5,0 0-4,0 0 1,0 0-6,0 0 0,0 0-1,0 0-2,0 0-2,-47 37 1,37-17-1,-1 0-1,0 5 4,5 0-4,0 1-2,4 1 0,-1 2 1,3-2 0,5 1-3,-1-4 3,4 0-1,1-2 4,4-2 1,-3-1 2,5-4-3,0-6 1,0 0-3,0-5-4,2-2-4,-17-2 4,30-4-3,-14-4 17,1-4 0,-2-3-6,-2-4 1,-1-3-5,-4-1-3,0-4-3,-4 1 1,-4-3-3,-2 1 1,-4 1-5,-2 1 5,-2 0-5,-1 6-4,-2-1 3,-1 4-1,-2 0-1,3 3-18,-5 5-20,6 3-30,12 6-33,-24-5-29,24 5-14,0 0-32,-21 1-73,21-1-252,0 0-9</inkml:trace>
  <inkml:trace contextRef="#ctx0" brushRef="#br0" timeOffset="24614.3327">7284 2612 1441,'7'11'32,"-7"-11"-1,0 0-4,8 13-2,-8-13-4,0 0-4,0 0 2,7 15-5,-7-15-5,0 0 0,0 0-5,6 12 2,-6-12-2,0 0 2,0 0-5,2 15 5,-2-15-11,0 0 14,0 0-1,0 0-4,-2 19 1,2-19 3,0 0 6,0 0 12,0 0 8,0 0-1,0 0-6,0 0 6,0 0 5,0 0-2,0 0 3,0 0 5,0 0 0,0 0-2,-11-53-2,11 53-2,0 0-4,3-25-5,-3 25-5,0 0-4,2-22-28,-2 22-41,0 0-48,0 0-26,2-14-38,-2 14-79,0 0-311,0 0-52</inkml:trace>
  <inkml:trace contextRef="#ctx0" brushRef="#br0" timeOffset="25242.2425">7854 2433 1558,'-6'-7'-18,"6"7"6,-8-17 4,8 17-5,-12-18 12,12 18 28,-8-19 24,4 5 4,4 14 3,-5-23-2,5 23 3,3-26-9,-1 12-5,2-1-6,2 2-3,4 0-6,-2-2-4,4 3-3,-1 0-3,2 1-4,2 2-6,1 1-3,2 2 0,0 2-9,2 3 7,-20 1-2,35 3 3,-15 2-2,-1 4-3,2 0 2,-4 2 1,-1 1 0,-2 2 2,-4 3-2,0 0 0,-4-2-4,-3 4 5,-3-2-6,-3 0-3,-1 0 3,-2 1 0,-2-3 0,0-2 3,-1 1 0,-2-3 4,3 0 1,8-11-2,-15 17 1,9-10 0,6-7 3,-11 10 7,11-10 2,0 0-3,-13 12-1,13-12-3,0 0-3,0 0-3,-4 13-2,4-13-1,0 0-4,17 15-3,-17-15 3,21 16-2,-10-7 1,0 1 2,4 3 0,-3-2-2,0 4 1,2-1 3,-2 3-3,-1-4 1,-3 3 2,-2-1 1,-1-1 0,-1 3 1,-4-17 6,-2 27 2,-2-13 0,4-14 5,-15 25 3,4-16-3,-1 2 4,-3-4-2,2-1 2,-2-3 0,15-3-3,-33 2 2,33-2-4,-33-7 1,19 0-1,-1-1-7,0-4-15,2 0-25,3-1-18,1-2-34,3-3-40,3 0-47,1-1-56,2 19-397,7-37-121</inkml:trace>
  <inkml:trace contextRef="#ctx0" brushRef="#br0" timeOffset="25646.3814">8727 2494 1626,'17'-2'10,"-17"2"17,25-4 1,-25 4-3,16-7-6,-16 7 3,13-10 15,-13 10 17,7-12-5,-7 12-5,0 0-7,0 0-2,-7-24-5,7 24 1,-14-14-4,14 14 0,-21-8-2,21 8-1,-30-2-4,14 4-3,-4 4 2,-1 1 2,-2 4-2,4 0-1,-3 5-2,6 1-3,-2 1-1,4 1 0,1 2-2,3 2 5,2 0-4,2 0 6,6-2-4,6 1 4,2 2 0,2-4 2,7-1-4,0-1-2,4-5 1,3 1-5,1-6-3,2 1-5,0-5-2,1-4 4,1-3-1,-1-2 0,-2-5-2,2-5 0,-5-4 1,-4-3 1,-6 2 1,-3-3-3,-6-2 1,-4 3 0,-4-1-2,-1 0-3,-9 2-4,-1 2 5,3 2-4,-7 2-4,2 3-34,0 3-36,-1 3-46,18 6-49,-27-2-115,17 2-315,10 0-105</inkml:trace>
  <inkml:trace contextRef="#ctx0" brushRef="#br0" timeOffset="26253.7783">9254 2735 1506,'0'0'-63,"-13"-7"28,13 7 21,0 0 15,0 0 19,0 0 19,0 0 15,0 0 11,0 0 8,0 0 6,0 0-5,0 0-8,0 0-7,0 0-9,0 0-9,0 0-6,0 0-6,0 0-3,0 0-9,0 0 4,0 0-2,0 0-4,0 0 0,0 0 0,0 0-3,0 0-2,0 0-3,0 0-10,0 0 5,7 34 0,-7-34 0,0 0 1,-17 10 2,17-10-1,-11 5 0,11-5 3,0 0 12,0 0 17,-24 0 10,24 0-1,0 0-6,0 0-6,0 0-3,-8-22-1,8 22-6,0 0-4,0 0 0,0 0-3,16-29-2,-16 29-1,0 0-6,12-12-2,-12 12-2,0 0 0,0 0-6,15-5 5,-15 5-1,0 0-1,0 0 2,0 0 1,0 0-12,0 0-20,10 30-24,-10-30-33,0 16-21,0-16-23,0 0-17,4 25-20,-4-25-47,5 11-373,-5-11-86</inkml:trace>
  <inkml:trace contextRef="#ctx0" brushRef="#br0" timeOffset="26892.6647">9938 2467 1576,'0'0'37,"8"-10"2,-8 10-3,0 0-4,0 0 13,5-17 9,-5 17 10,0 0 18,2-17 19,-2 17-3,0 0-4,-2-19-5,2 19-10,0 0-9,4-23-6,-4 23-6,5-18-7,-5 18-3,11-17-7,-6 5-8,5 2-11,2 0 4,1 1-2,1 2-6,3-2-5,1 5 0,7-1-2,-3 3-2,4 2-1,3 0-2,4 4-3,-2-1-1,-1 4 0,-1 2-2,0 1 1,-4 1 1,-4 2-3,-2 5 0,-7-1-9,-2 2-3,-7-2-5,-3 3-7,-4 4-3,-5-3 1,-2-2 4,1 0 1,0-2 3,0-4 1,0 3 4,3-7 6,0 3 2,7-12 5,-14 12 1,14-12 2,-11 7 7,11-7 5,0 0 4,0 0-2,0 0-5,0 0-2,0 0-3,0 0-6,0 0 3,0 0-4,0 0 0,0 0-1,0 0-1,45 6-2,-31-2 1,3 5 0,2 0-1,3 0 2,-4 5 0,0 0 1,-3 1-3,1 2 4,-4 0-2,-1 0 6,-7 0 0,-1 2 0,-8-1 3,-4 0 0,-2 1-1,-10 1 5,-1-3-5,-2-2 0,-3-1 2,-1-1-3,0-4-2,2-3 6,-3 0-1,2-3 2,5-1-2,-5-4 2,4-1-15,-3-5-11,5-1-19,1-3-23,2-1-37,2-5-38,0 0-49,6-1-41,1-5-94,3-3-291,6 1-107</inkml:trace>
  <inkml:trace contextRef="#ctx0" brushRef="#br0" timeOffset="27444.4262">11059 2394 1649,'21'0'-38,"-7"2"0,-14-2 16,25-2 11,-25 2 17,0 0 9,0 0 8,18-2-3,-18 2-1,0 0-3,0 0 0,0 0-12,0 0-10,-55-7 4,36 5-9,-2 0 9,0 1-1,0-2 0,-1 2-3,1-3 1,1 2 2,20 2 0,-35-4 4,20 1 0,15 3 14,-26-5 5,26 5 12,-20-5 9,20 5 3,-18-5-2,18 5-6,0 0-3,-19-2-7,19 2-5,0 0-7,0 0-3,0 0-1,0 0-3,-17 9-5,17-9 5,0 0-1,-4 25 0,3-14 0,1-11-3,-7 28 5,4-9-3,1-2-1,-2 2 2,2 1-2,0-1-1,2-2 3,0-17 1,0 30 4,2-17-5,-2-13 3,2 25 5,0-13 5,-2-12 7,10 17 6,-10-17-2,13 13-3,-13-13-3,15 6-2,-15-6-4,21 2 0,-7 1-5,-14-3-1,26 0-3,-6 2-3,-4 1-2,4 1 0,5 1-1,0 1 0,0 3 0,-2 3-5,8 2 4,-3 1-1,-1 3 0,0-1-2,-1 3-3,-6-5 5,-3 2 1,-5 0 3,-1 0 6,-4-2 7,-7-1-1,0-14 3,-18 25-6,2-12-1,-7-3-15,-3-3-23,-5-3-26,-4 0-26,-1-3-21,1-2-41,-8-3-76,2-4-413,-1 0-126</inkml:trace>
  <inkml:trace contextRef="#ctx0" brushRef="#br0" timeOffset="28538.3259">12474 2077 1559,'0'0'-115,"0"0"13,11-14 9,-11 14 17,7-10 18,-7 10 17,11-9 16,-11 9 17,10-12 4,-10 12 9,10-11 9,-10 11 10,0 0 4,9-16 11,-9 16 7,0 0 1,10-15 9,-10 15 4,0 0 5,7-13-1,-7 13-1,0 0 4,6-11-2,-6 11 0,0 0 0,0 0-2,0 0 0,6-14-1,-6 14-3,0 0-1,0 0-6,0 0-5,0 0-6,0 0-8,0 0-5,0 0-6,0 0-7,0 0-3,0 0 1,0 0-2,0 0-2,0 0-1,-17 46 2,5-21-2,1 7 0,-7 7 2,1 5 1,-10 16 11,0 5 0,-1 0 3,1 3-2,-2 0 3,4 2-1,1-2 2,-3 3 0,5-1 0,-4-3-2,4-4-2,0-1-2,3-10-1,4-8-3,-3-3 1,5 0 0,1-7-2,-1-1 2,3-3-1,0-6-2,1 0-10,-1-5-28,4-2-26,1-2-27,1-1-28,4-14-26,-2 18-61,2-18-75,0 0-172,0 0-111,0 0-51</inkml:trace>
  <inkml:trace contextRef="#ctx0" brushRef="#br0" timeOffset="29114.1719">12980 2726 1563,'0'0'-16,"-11"-13"9,11 13-4,-10-12 19,10 12 11,-8-13 16,8 13 23,-11-13 14,11 13 8,-8-17 5,8 17-8,-4-18-8,4 18-11,0-19-2,0 19-7,10-24 2,-4 10-5,3-1-6,2 2-7,-2 0-3,4 1-4,5-2-5,-2 3-1,4 0-4,-1 1-2,2 3-5,0 2-2,0 4-4,3 2 1,-1 4 0,-1 2-1,3 5 0,-2 5 1,0 4 1,-4 1 6,1 5 2,-9 2 0,-1 2 1,-4-1-1,-4 1 1,-10 4 1,-2 2 0,-10 2 2,-2 2-1,-7-5-3,-12 10 4,3-12-5,4-7 2,3-3-1,1-5 2,1-2-3,-2-1 0,5-9 3,4 1-1,3-4 0,-2-4-1,21 0 4,-34-7-3,18-3 0,5-3-3,0 1 1,4-2-7,3-1 0,4 15 2,-2-29-6,4 15-2,-2 14 0,15-21-3,-6 13-3,4 3 1,-13 5 0,30 0 0,-30 0-2,38 10 1,-13 0 1,-2 1 1,2 4 4,2 5-1,1-1-1,-2 2 3,-1-2 2,-2 0-6,-2-2-27,-1-1-33,-4-1-38,2-4-39,-7 0-25,2-3-31,1-3-84,-2 0-358,-12-5-136</inkml:trace>
  <inkml:trace contextRef="#ctx0" brushRef="#br0" timeOffset="29568.3961">13687 2560 1990,'0'0'92,"7"-18"0,-7 18 10,0 0 8,3-17 7,-3 17-13,6-12-2,-6 12-9,0 0-5,14-15-18,-14 15-6,22-8-7,-5 4-7,1 2-3,4-1-2,-3 3-8,6 0-15,-2 0-4,1 0 1,1 0 4,-2 0-11,1 0-4,1 0-1,-1 0-4,-3 0-2,0 0 3,-2-2-3,0 0 0,-2-3 4,-17 5-5,30-8 0,-17 5-6,-1-5-3,-12 8 0,20-11 1,-20 11-1,14-11 4,-14 11-1,10-13 1,-10 13 3,9-12 1,-9 12 3,8-10-5,-8 10-3,0 0-5,0 0-1,0 0-2,0 0 2,0 0 2,0 0 1,0 0 2,-12 56 4,3-31 5,-1 8 5,0 4 1,-6 4-2,4 5 2,-1 2-1,0 0 2,-1 2-2,3 0-2,-2-2 1,2 0-1,1 0 5,2-10-4,1 2 0,0-4 1,1-1 1,0-3-33,2-6-40,-1-1-53,1-4-64,2-4-50,-4-2-100,-2-5-189,8-10-116,-12 9-133</inkml:trace>
  <inkml:trace contextRef="#ctx0" brushRef="#br0" timeOffset="29744.4873">13875 3004 1843,'-12'-10'150,"3"1"-17,9 9-13,-9-10-9,9 10-4,0 0-8,0 0-6,0 0-9,0 0-10,0 0-8,19-20-5,-19 20-9,39-2-5,-13 4-28,6-2-55,8 1-71,9 3-66,8 0-80,6 0-134,28 2-105,-2-3-56,-14-3-51</inkml:trace>
  <inkml:trace contextRef="#ctx0" brushRef="#br0" timeOffset="51350.266">6676 2116 31,'0'0'3,"0"0"21,0 0-5,0 0 5,0 0-2,0 0 5,0 0-7,0 0 0,0 0-1,0 0-2,0 0 0,0 0-3,0 0 0,0 0 1,0 0-1,0 0-1,0 0-4,0 0 0,0 0-1,0 0-2,0 0 0,0 0-1,0 0 1,0 0 1,0 0-1,0 0-1,0 0 0,0 0 1,0 0 1,0 0 3,0 0 0,0 0 1,0 0 2,0 0-1,0 0-1,0 0 0,0 0-1,0 0-4,0 0 1,0 0 0,0 0 0,0 0-1,0 0-3,0 0 3,0 0-2,0 0-1,0 0-1,0 0-1,0 0 1,0 0 1,0 0-3,0 0 3,0 0-3,0 0 0,0 0 1,0 0 0,0 0-1,0 0 3,0 0 3,0 0-6,0 0 0,0 0-1,0 0 2,0 0-1,0 0 0,0 0 1,0 0-1,0 0 1,0 0 0,0 0 1,0 0-1,0 0 0,0 0 0,0 0-1,0 0 0,0 0 1,0 0-2,0 0 1,0 0-2,0 0 4,0 0-3,0 0 0,0 0 0,0 0 1,0 0 0,0 0 2,0 0-3,0 0 4,0 0-2,0 0-1,0 0 1,0 0 2,0 0-2,0 0 1,0 0-1,0 0 0,0 0 2,0 0 3,0 0-5,0 0 0,0 0 1,0 0-3,0 0 3,0 0-1,0 0 7,0 0-3,0 0 0,0 0 1,0 0-2,0 0-1,0 0 1,0 0 1,0 0 1,0 0-2,0 0-2,0 0 2,0 0 1,0 0 0,0 0 7,0 0-1,0 0 7,0 0-4,0 0 1,0 0-4,0 0 1,0 0 0,0 0 1,0 0-7,0 0 1,0 0-1,0 0 6,0 0-5,0 0-2,0 0 0,0 0 0,0 0-1,0 0 1,0 0-2,0 0 0,0 0-3,0 0 1,0 0 1,0 0 0,0 0-2,0 0 3,0 0-2,0 0-2,0 0 3,0 0-1,0 0-1,0 0 2,0 0 1,0 0-5,0 0 0,0 0-5,0 0-6,0 0-7,0 0-9,0 0-14,0 0-22,0 0-33,0 0-100,0 0 68</inkml:trace>
  <inkml:trace contextRef="#ctx0" brushRef="#br0" timeOffset="55246.419">8390 2095 474,'0'0'-43,"0"0"5,0 0 7,0 0 2,0 0 4,0 0 1,0 0 4,0 0 3,0 0 0,0 0 2,0 0 7,0 0-5,0 0 3,0 0 1,0 0 3,0 0 3,12 6 6,-12-6-1,0 0 4,0 0-1,0 0 1,0 0 2,0 0-3,0 0 1,0 0 3,0 0-6,0 0 5,0 0-3,0 0 2,0 0 1,0 0-1,0 0 0,0 0 3,0 0-1,0 0 2,0 0-1,0 0 3,0 0-3,0 0 2,0 0-1,0 0 1,0 0 0,0 0-3,0 0 3,0 0-2,0 0 2,0 0-1,0 0-3,0 0 3,0 0-6,0 0 2,0 0-1,0 0 0,0 0-1,0 0 1,0 0 3,0 0 1,0 0 1,0 0-1,0 0 2,0 0 5,0 0-8,0 0 2,0 0-1,0 0 2,0 0-3,0 0 4,0 0-3,0 0 0,0 0-2,0 0 2,0 0-2,0 0 0,0 0-1,0 0-1,0 0 2,0 0-2,0 0 4,0 0-7,0 0 1,0 0-2,0 0 0,0 0 0,0 0-1,0 0-2,0 0 1,0 0 0,0 0 0,0 0 0,0 0 0,0 0 0,0 0-1,0 0 0,0 0 3,0 0 1,0 0-6,0 0 4,0 0 1,0 0-1,0 0 4,0 0 2,0 0 2,0 0-2,0 0 3,0 0-2,0 0 1,0 0-4,0 0 2,0 0-2,0 0-2,0 0-1,0 0 0,0 0-3,0 0 4,0 0-2,0 0 5,0 0-8,0 0 4,0 0 0,0 0-6,0 0 3,0 0 0,0 0 1,0 0 1,0 0-3,0 0 2,0 0-3,0 0 2,0 0 0,0 0 0,0 0 0,0 0-1,0 0 0,0 0-1,0 0 0,0 0 4,0 0-3,0 0 0,0 0 0,0 0 4,0 0-1,0 0-1,0 0 0,0 0 2,0 0 0,0 0 0,0 0-3,0 0 2,0 0 2,0 0-3,0 0 1,0 0-3,0 0 4,0 0-3,0 0 4,0 0 0,0 0-5,0 0 9,0 0-5,0 0 1,0 0-5,0 0 3,0 0-3,0 0 2,0 0-2,0 0 2,0 0 2,0 0 0,0 0-2,0 0 1,0 0-2,0 0 1,0 0-2,0 0 9,0 0-10,0 0 3,0 0-3,0 0 4,0 0-1,0 0 5,0 0-8,0 0-1,0 0 2,0 0 2,0 0-4,0 0 3,0 0 0,0 0 0,0 0 1,0 0 3,0 0-1,0 0-2,0 0-3,0 0 6,0 0-2,0 0-2,0 0 3,0 0-1,0 0 0,0 0-3,0 0 5,0 0-3,0 0-1,0 0 1,0 0 2,0 0 0,0 0 0,0 0-2,0 0 1,0 0-4,0 0 2,0 0 4,0 0-2,0 0-3,0 0 6,0 0 2,0 0-6,0 0-1,0 0-2,0 0 3,0 0-3,0 0 1,0 0 0,0 0 2,0 0 1,0 0-4,0 0 2,0 0-1,0 0-2,0 0 3,0 0-1,0 0 1,0 0-1,0 0 0,0 0 0,0 0 0,0 0 2,0 0-4,0 0 4,0 0-2,0 0 0,0 0 2,0 0 0,0 0 0,0 0 0,0 0 3,0 0-3,0 0-1,0 0 2,0 0-2,0 0 0,0 0 2,0 0-3,0 0 1,0 0-1,0 0 4,0 0-2,0 0-3,0 0 3,0 0-1,0 0 1,0 0-1,0 0 1,0 0 0,0 0 0,0 0-1,0 0 2,0 0 1,0 0 1,0 0-4,0 0 3,0 0-2,0 0-5,0 0 7,0 0-3,0 0 4,0 0-6,0 0 2,0 0 0,0 0 3,0 0-1,0 0-1,0 0 0,0 0 0,0 0-3,0 0 5,0 0-4,0 0 4,0 0 0,0 0 6,0 0-8,0 0-1,0 0 0,0 0 0,0 0 1,0 0-2,0 0 2,0 0-2,0 0 2,0 0 1,0 0-3,0 0 4,0 0-2,0 0 1,0 0-2,0 0 1,0 0 0,0 0 0,0 0 1,0 0 0,0 0-3,0 0 4,0 0-6,0 0 2,0 0 3,0 0 0,0 0 0,0 0 5,0 0-6,0 0 2,0 0-3,0 0 3,0 0-2,0 0-2,0 0 2,0 0 2,0 0 1,0 0-11,0 0-3,0 0-4,0 0-2,0 0-2,0 0-5,0 0-4,0 0-3,0 0-7,0 0-10,0 0-15,0 0-104,0 0 57</inkml:trace>
  <inkml:trace contextRef="#ctx0" brushRef="#br0" timeOffset="65967.7084">3718 4102 419,'0'0'-16,"6"-15"9,-6 15 6,0 0 3,0 0 13,4-13 10,-4 13 10,0 0 4,0 0-4,0 0-1,0 0-3,0 0-3,4-15-4,-4 15-2,0 0 0,0 0-6,0 0-1,0 0 1,0 0-6,0 0 0,0 0-1,0 0-6,0 0 7,0 0-8,0 0 5,0 0-5,0 0 0,0 0 4,0 0-2,0 0 4,-35 0 0,35 0-2,0 0 1,-28 0 3,28 0-4,-24-3 8,24 3 0,-20-6 4,20 6 4,-24-9 4,14 1-3,10 8 2,-19-17-5,11 7-2,-1-1 0,2-3-6,7 14 2,-6-22-2,6 22-3,0-27-2,0 27-1,8-28 2,-1 13-5,2 6-4,1-4 2,1 2 2,1 1-4,1 3-5,-13 7 2,25-10 2,-25 10-5,22 0 4,-22 0-2,21 13 1,-10-1 4,-3 1-2,-4 2 2,-2 5-7,-2 2 10,-2 4 0,-4 2 3,-6 4 3,-2 0-11,-6 7 9,-6-3-5,0-2 7,-3-2-8,-1-1 1,-4-3 8,2 0 0,2-10 2,3 2-1,-2-5 7,-1 0-3,2-6-1,3-1 5,2 0 0,0-7-2,1 3 0,1-4-1,2-2-3,19 2 2,-36-9-3,19 1-4,5-2 1,-1 1 1,2-2-10,3 0-2,8 11 2,-5-22-4,5 22-2,11-23 12,-1 15-12,4-2 0,4 0-3,2 4 1,1 1-2,0 2-3,0 6 4,1-2 0,-4 5 1,6 1 4,-5 3-5,-3 4 2,2-3-1,-4 4 5,-2 0 1,2 1-1,1-1 4,-5 0-1,0-1 1,1-1 2,2 0-5,-5 1 7,5-3-4,-2-1 6,1 0-3,1-1 4,2-2 3,2-1-5,2-2-2,2-1-13,0-3-16,3 0-16,4-5-17,-2-1-17,2-3-19,3-4-15,2-5-197,-6-1 178</inkml:trace>
  <inkml:trace contextRef="#ctx0" brushRef="#br0" timeOffset="66343.6548">4063 4066 769,'2'-18'-30,"-2"18"19,0-20 11,0 20 13,0-15 13,0 15 6,0 0 0,0 0-6,0-20-3,0 20-5,0 0-5,0 0-2,0 0-3,0 0 1,0 0 6,0 0 1,0 0-2,-44 28 21,34-12-6,-5-1-6,4 4-1,-2 1 0,3 0 4,-3 3 0,4 2-2,1-1 6,0 2-12,4-2 5,-1 1-3,3-2 0,2-3-2,0 0 0,5-2-1,-1 0 1,2-1 4,0-2 14,4-4 0,2-1-3,0-3-3,1 0 1,-13-7-1,28-3 0,-28 3-2,31-15-1,-15 2-4,2-6 2,-1-6-6,-2-3-1,-3-3-5,-4 1 2,0 1 8,-2 3 2,-6-4-6,-3 4 1,0-1-2,-5 3-3,0 1-5,0 2-4,-2 6 0,1 1-5,-2 2-4,1 3-14,10 9-31,-17-5-17,17 5-25,0 0-27,-20 17-28,20-17-49,-4 23-233,4-23 65</inkml:trace>
  <inkml:trace contextRef="#ctx0" brushRef="#br0" timeOffset="66680.4959">4447 4395 1125,'0'0'-7,"0"0"-1,0 0 13,0 0 11,0 0 19,0 0 20,0 0 20,0 0-3,0 0-4,0 0-10,0 0-11,0 0-9,0 0-8,0 0-1,0 0-6,0 0 1,0 0-4,0 0 2,0 0-4,-6 32-5,6-32 3,-5 18 0,5-18-1,-7 18 0,7-18-2,-10 17 0,10-17 0,-11 15 0,11-15 3,-11 11-2,11-11 5,-12 5-15,12-5-4,0 0-8,0 0-10,0 0-4,0 0-7,-23-23-13,23 23-10,0 0-14,8-30-17,-8 30-22,13-24-35,-5 10-40,3-1-222,0 1 88</inkml:trace>
  <inkml:trace contextRef="#ctx0" brushRef="#br0" timeOffset="67013.4717">4916 4199 1132,'0'0'24,"0"0"4,2-17 6,-2 17 12,0 0 24,0 0 15,0 0 2,0-22-9,0 22-13,0 0-13,0 0-9,0 0-5,0 0-8,0 0 2,0 0-4,0 0-2,0 0 1,0 0-3,-6 60-3,3-42 0,0 6 2,-1 2-1,-2-1-1,2 1-6,-3 1 3,0 0-2,1 0-2,2 2-1,-2-5 2,4-1-3,-3-2-21,3-2-26,2 0-17,0-2-26,0-17-8,7 29-17,-3-19-18,-4-10-25,14 11-43,-2-8-267,-12-3 35</inkml:trace>
  <inkml:trace contextRef="#ctx0" brushRef="#br0" timeOffset="67385.9365">5277 4225 1173,'0'0'-7,"9"-11"5,-9 11 1,0 0 13,0 0 10,10-11 9,-10 11 4,0 0 3,0 0-7,0 0 1,0 0 12,0 0 7,0 0 4,0 0-4,-25 50-1,15-32-1,-1 3-5,4 0-3,-6 2-5,3 2-2,3 0-4,1-1-1,0 0-1,4 2 0,2-6-4,0 2-1,2-1-1,2-2 0,2-3-2,0 0 3,1-3 0,4-1-5,-1-2 6,1-3-2,-11-7-3,25 4-1,-25-4 0,27-7-3,-14-3 0,2-6-4,0-3-9,0-7-4,-2-3-1,-5-2 3,-4 3-2,2-1 4,-6 1-5,-2-1 0,-4 4 1,-2 1-3,-5 3-1,0 0 0,-2 4 0,1 3-3,-4 6-1,4 1-20,-1 5-31,15 2-23,0 0-33,-30 13-29,24-2-49,8-1-338,-2-10-35</inkml:trace>
  <inkml:trace contextRef="#ctx0" brushRef="#br0" timeOffset="67703.4673">5745 4574 1491,'0'0'3,"0"0"13,0 0 26,0 0 28,-49-6 19,49 6 17,0 0 6,0 0-7,0 0-14,-19-7-14,19 7-10,0 0-8,0 0-13,0 0-4,0 0-5,0 0-3,0 0-3,0 0-3,-5 23 0,5-23-4,0 0-3,0 20 0,0-20-6,0 0 1,-4 18-1,4-18 4,0 0-1,-4 15 0,4-15 0,0 0-4,-12 5-4,12-5-4,0 0-15,0 0-14,0 0-19,0 0-24,0 0-35,-15-29-37,15 29-28,8-28-40,-1 13-61,1-5-336,4-2-101</inkml:trace>
  <inkml:trace contextRef="#ctx0" brushRef="#br0" timeOffset="68273.498">6098 4301 1605,'0'0'-57,"0"0"21,0 0 27,-8-41 14,8 41 18,-4-19 15,4 19 4,0-23-3,0 23-11,6-26-1,-2 16-3,3-4-6,3 5-1,1-1-7,4 3-3,-1-1-1,4 4-4,0 1 0,4 5 2,-3-1-3,0 3-4,2 5 6,-2 1-4,-3 3 3,-2 3-2,-2 1 2,-1 2-1,-4 1 3,-5 0-1,-4 1 5,-3 0-2,-4 2 2,-1-3-5,-3 1 3,3-1 0,-3-4 0,-1 1 0,4-7 2,0 2 3,-1-1-1,1-3 1,10-8 3,-15 11-3,15-11 0,-12 9-1,12-9-2,0 0-4,0 0 0,0 0-1,0 0 1,0 0-6,0 0-3,0 0 2,0 0-5,0 0 1,51 0 2,-37 4-7,3 2 3,-2 2 1,2 2 1,-3-1 0,2 2 1,-4 1 1,-2 0-1,-2 3 7,-2-2 0,-6-13 3,2 25 5,-2-25-1,-10 28 2,-2-17 5,0 1-2,-5 0 0,-4-3 5,-1 1-3,2-7 4,0 1 5,-1-2-2,0-2-1,21 0 1,-40-3 1,20-3-1,4-2-3,-3-3-1,1-1-4,6-1-11,0-4-28,2-1-27,6 1-42,2-2-37,4-1-42,4-4-78,6 2-247,4-4-3</inkml:trace>
  <inkml:trace contextRef="#ctx0" brushRef="#br0" timeOffset="68646.4418">7064 4248 1347,'0'0'-32,"0"0"11,0 0 14,2-17 19,-2 17 21,0 0 27,0 0 11,0 0-1,-12-26-2,12 26-12,0 0-6,-13-8-4,13 8-6,0 0-3,0 0-3,-43 23 4,26-8 0,1 3-5,-4 6 0,2 0-4,1 5-2,2 0 2,0 1-2,7 2 0,0-4-1,1 1 1,6-3 0,1 3 11,8-5-1,0 1 1,4-3-2,1-2-3,6-3 4,0-1 2,3-7 0,0-1 1,4-5-6,-3-3-3,5-3 1,-3-5-5,5-6-1,-2-3-2,-4-7-5,0-9-1,-3-7-7,-6 0-9,-4 2-8,-7-2-21,-3-2-28,-4 3-30,-8 3-38,-6 4-54,-10-1-52,-6 2-113,-7 6-251,-6 3-92</inkml:trace>
  <inkml:trace contextRef="#ctx0" brushRef="#br0" timeOffset="69226.8749">3619 3684 1422,'0'0'-123,"0"0"15,0 0 15,0 0 11,0 0 10,0 0 8,0 0 7,0 0 7,32 4 6,-32-4 2,0 0 6,0 0 0,0 0-10,0 0-14,0 0-114,0 0 60</inkml:trace>
  <inkml:trace contextRef="#ctx0" brushRef="#br0" timeOffset="69725.9895">5171 3732 430,'-19'6'-19,"19"-6"16,0 0 13,0 0 9,0 0 10,0 0 0,0 0-2,0 0 2,0 0-2,0 0-4,0 0 0,0 0-2,0 0 0,0 0-2,0 0-7,0 0 1,-17 4-7,17-4-11,0 0-19,0 0-25,0 0-42,0 0-95,0 0 63</inkml:trace>
  <inkml:trace contextRef="#ctx0" brushRef="#br0" timeOffset="71953.8103">7473 4521 505,'0'0'-2,"0"0"4,0 0 8,0 0 6,0 0 9,0 0 5,0 0 0,0 0 0,0 0-5,0 0 3,0 0-10,0 0-1,0 0-1,21 2-2,-21-2-2,0 0-1,0 0 0,0 0-3,21 0-1,-21 0-4,0 0 1,0 0 0,0 0 0,0 0-3,0 0 0,0 0-3,0 0 0,20 3 2,-20-3 3,0 0-3,0 0 2,0 0-2,0 0 2,0 0-3,0 0 3,4 15 0,-4-15 1,0 0 0,0 0 3,0 0 11,0 0 6,0 0 19,0 0 8,0 0 12,0 0 0,0 0-4,0 0-9,0 0-5,0 0-10,0 0-3,0 0 0,25-18-6,-25 18-3,13-8-2,-13 8 0,12-6-6,-12 6-6,0 0 4,24-3-3,-24 3-8,0 0-3,21 0 3,-21 0-5,0 0 2,0 0 9,16 7-9,-16-7 0,0 0 8,0 0-5,0 0 3,0 0-3,0 0 0,0 0-1,-26 32 3,26-32 3,-16 5-5,16-5 0,-14 5 6,14-5-6,0 0 5,0 0-5,-24-2 5,24 2-3,0 0-3,0 0 4,0 0-9,0 0 4,-4-23-3,4 23 1,0 0-2,0 0-3,28-13 2,-28 13 0,16-6-4,-16 6 1,0 0 5,22-2-9,-22 2 7,0 0 0,0 0 7,21 12-7,-21-12 1,0 0 6,0 0-1,-3 20 4,3-20-6,0 0 4,0 0 0,0 0 1,0 0 1,-16 20 4,16-20 1,0 0 3,0 0 6,0 0 8,-24-4 5,24 4 2,0 0 6,0 0-1,0 0-1,0 0-8,-12-23-1,12 23-5,0 0-3,0 0-4,0 0-5,0 0-2,0 0-3,0 0-41,21-23-40,-21 23-41,0 0-56,0 0-319,0 0 3</inkml:trace>
  <inkml:trace contextRef="#ctx0" brushRef="#br0" timeOffset="96829.999">8218 4321 1211,'0'0'-90,"0"0"13,0 0 11,0 0 5,0 0 11,0 0 6,0 0 10,0 0 10,0 0 4,0 0 6,0 0 3,0 0 3,0 0 6,0 0 9,0 0 6,0 0 2,0 0 2,0 0 10,0 0-1,-6-51 5,6 51-6,0 0-5,0 0 8,0 0 3,0 0 0,-4-15 3,4 15-1,0 0 6,0 0-3,0 0-7,-8-14 2,8 14-9,0 0 4,0 0 2,-11-14-5,11 14-1,0 0 5,0 0-5,-17-7-1,17 7 6,0 0 0,-23-6 1,23 6-7,-22 0 3,22 0 4,-23 4 7,23-4-3,-27 7-2,10-1-1,-2 1 8,4 1 1,-2 1 0,0 3 0,0 2 3,2-2 3,0 6 1,5-2-3,0-1-5,0 2 1,2 0-2,4-2-1,0 2 0,2 0-1,2-17-2,2 33-4,2-20 2,2 3-4,0-3-1,4 0-2,0 0-2,2-3-2,1 2-3,2-3 3,0-1-6,1-1 2,2-1-3,-1-2-4,2-1 3,0-1-1,-19-2-1,36-3-1,-19-1-4,2 0-1,-2-4-1,-3-2-4,-1 0-1,2-4 1,-3-2 0,-2 0 0,-2-1 0,-4-1 0,-2 1 0,0-1 2,-2 18-4,-4-35 0,0 17 0,0 2 1,-2 0-1,-4 5 0,0-2 0,-2 3-6,-1 0-21,13 10-21,-28-10-34,16 9-31,12 1-32,-23 0-43,23 0-90,-15 4-250,15-4-36</inkml:trace>
  <inkml:trace contextRef="#ctx0" brushRef="#br0" timeOffset="97865.2281">8737 4301 1292,'0'0'-109,"0"0"12,0 0 12,0 0 9,0 0 12,0 0 9,0 0 9,0 0 6,0 0 3,0 0 6,0 0 5,0 0 3,0 0 5,0 0 4,0 0 3,0 0 9,0 0 11,0 0 4,0 0 7,0 0 1,0 0 1,0 0 2,0 0-3,0 0-1,0 0-1,0 0-1,0 0-4,0 0-2,0 0 4,0 0-4,0 0 0,0 0 0,0 0-4,0 0 3,0 0-1,0 0-3,0 0 5,0 0-6,0 0 5,0 0-5,0 0-3,0 0 2,0 0-2,0 0 1,0 0-1,0 0 0,0 0 6,0 0-3,0 0 1,0 0-3,0 0 0,0 0-2,22 7-1,-22-7 1,0 0-1,0 0-3,0 0 6,0 0-1,0 0-2,0 0 2,21-7 5,-21 7 4,0 0 0,0 0 6,12-9-2,-12 9 3,0 0 3,0 0 2,0 0 0,13-11 7,-13 11 9,0 0-3,0 0 3,0 0-4,7-10-5,-7 10 2,0 0 2,0 0 0,0 0-1,0 0 0,0 0 2,0 0-4,0 0 1,0 0 5,0 0-3,0 0-1,0 0 1,0 0-2,0 0-2,0 0 0,0 0 1,0 0-3,-34-13 6,34 13 1,0 0 0,0 0 8,-34 13 2,23-5 7,11-8 1,-26 17 0,12-4 2,-3 3-3,0-2 5,2 6 0,3-3-2,-2 2-3,4 3 0,0-5-4,1 5-1,5-3-6,3 1 0,2-2-2,1 2-3,2-3-3,7 5 2,-1-3-5,6-1 0,0-2-11,3 0 1,6-3 4,2 1-4,2-1-2,2-2 0,6-3-2,-6-5 0,3 1-3,2-4-4,-1-2 1,2-1 0,-1-5-3,-2-1 0,-4-5-4,-2 2 1,-8-5-2,-3 0 1,-6-2 0,-2-2-2,-7 1-1,-4-4-1,-9-2-3,-6 0 3,-2 0-3,-5 2 0,-3 2 1,-5-4 1,0 6-4,-1 3 2,6 1 1,-4 1 1,8 5-17,0 3-20,2 1-26,2 4-28,19 2-25,-31 2-36,31-2-40,-15 9-40,15-9-91,-3 14-172,3-14-24,0 0-24</inkml:trace>
  <inkml:trace contextRef="#ctx0" brushRef="#br0" timeOffset="98689.6496">9600 4336 1299,'0'0'-74,"0"0"9,0 0 17,0 0 11,4-17 10,-4 17 14,0 0 9,0 0 6,0-18 5,0 18 9,0 0 1,2-17 6,-2 17 12,0 0 4,2-17 2,-2 17 5,0 0 0,0-19 6,0 19 4,0 0 2,0 0 0,-2-23 5,2 23 1,0 0 1,0 0 2,-4-18 1,4 18 1,0 0-1,-4-15-1,4 15 1,0 0-1,0 0 3,0 0 1,0 0-3,-6-17-2,6 17-5,0 0-2,0 0-5,0 0-3,0 0-5,0 0-4,0 0-9,0 0-4,0 0-5,0 0-3,0 0-1,0 0-1,0 0 0,0 0 4,0 0 0,-6 63 7,4-41-4,2 4 6,-2 4-3,2-3 0,0 4 11,2 0-4,-2-2 2,0 3-7,0-2 1,0 0-5,2-1 0,-2 0-4,0-2-2,0-5 4,0-1-16,0-1 10,0-2 1,0-3-4,0-15-2,0 27 2,0-27 0,0 23 0,0-23-29,0 0-32,-2 18-40,2-18-48,0 0-61,0 0-67,0 0-121,0 0-167,0 0-98,0 0-144</inkml:trace>
  <inkml:trace contextRef="#ctx0" brushRef="#br0" timeOffset="99767.368">10198 4386 1603,'0'0'-105,"0"0"15,0 0 18,0 0 16,0 0 6,0 0 14,0 0 7,0 0 6,0 0 6,0 0 4,0 0 7,0 0 3,0 0 3,0 0 13,0 0-8,0 0 11,0 0 3,0 0 2,0 0 6,0 0-1,0 0 2,0 0 6,0 0-4,0 0-10,0 0 0,0 0-3,0 0-2,0 0 1,0 0-2,0 0-1,0 0-1,0 0-5,0 0 3,0 0 1,0 0-5,0 0 5,0 0-7,0 0 15,0 0-19,0 0 4,0 0-3,0 0 2,0 0-7,0 0 8,0 0-2,0 0-2,0 0 2,0 0 2,0 0 3,0 0 3,0 0 3,0 0-1,0 0 7,0 0-6,0 0-1,0 0-2,0 0-5,0 0 1,0 0 1,0 0-3,0 0 0,0 0-4,0 0 7,0 0-2,0 0 0,0 0 1,0 0 0,0 0 2,0 0-9,0 0 4,0 0-2,0 0 4,0 0 2,0 0-3,0 0 4,0 0 3,0 0-1,0 0 1,0 0 2,0 0 2,0 0-3,0 0-1,0 0 1,0 0 1,0 0-4,0 0-1,0 0 3,0 0-1,0 0-1,0 0 1,0 0-3,0 0 2,0 0-1,0 0 1,0 0 2,0 0 0,0 0 4,0 0-2,0 0-4,0 0 5,0 0-5,0 0 3,0 0-2,0 0 3,0 0 2,0 0 1,0 0 6,0 0 2,0 0 0,0 0 0,0 0-2,0 0 1,0 0-2,0 0-3,0 0-2,0 0-3,0 0-1,0 0 2,0 0 0,0 0 4,-36-15 0,36 15 3,0 0 7,-27 15 2,18-8 11,-2 3 5,-1 1 4,4 0 2,-2 1-1,-1 1-3,2 3 1,3-2-4,1 2 0,1-1-3,-2 2-3,4-2 1,2-15-4,4 33-7,4-20 4,-2 2-5,10 1 0,-2-3-3,1 0-5,8 0 1,-3-4-3,4 2-1,1-2-1,2-3-1,-1 0 0,3-3-2,2-3 0,-4 0-2,2-1 1,1-3-4,-3-2 2,0-3-6,-4-3-1,0 0 3,-7-6-5,2-1-1,-8-2-3,-4 0 0,-4-2 2,-4 0-5,-6-2 4,-5 3-2,-4-4 0,-6 2-1,-1 4-1,-3-2-3,-1 5-3,1 2-15,4 3-17,2 3-28,3 3-17,0 2-17,-1 2-13,19 2-15,-27 6-13,27-6-7,-14 13-12,14-13-27,-3 17-38,3-17-388,7 18-118</inkml:trace>
  <inkml:trace contextRef="#ctx0" brushRef="#br0" timeOffset="100233.6789">11016 4506 1619,'11'-4'-73,"-11"4"13,16-6 21,-16 6 16,16-8 26,-16 8 21,10-8 12,-10 8 15,0 0-1,13-11 0,-13 11 0,0 0 2,6-13-4,-6 13 4,0 0-2,0 0-2,0 0-3,0 0-2,0 0 1,0 0 8,-27-13-3,27 13-4,0 0 8,0 0-3,-40 20-5,30-10-2,-3-1-5,1 1-3,1 4-1,2-3-3,-2 2-3,4 2-1,2 1 0,2-1 1,3-15 1,0 28 0,3-12 0,6-3-5,1 2 0,3 1-1,3-5-1,2 0-1,0 1-3,7-5 16,-4 1-4,5-4-1,-3-1-4,1-3-3,-2-3-2,3 1-2,-2-6-3,0-1 0,-4-3-2,0-3-5,-4 1 2,-3-6-4,-4 1-3,-3 0 1,-3 0-3,-4-3 0,-3 2-2,-3-1-4,-4 0-15,-3 5-4,-2-3-12,-2 7-20,0 0-26,2 5-33,-2 1-42,1 3-17,18 3-21,-31 3-15,16 0-39,3 2-365,12-5-112</inkml:trace>
  <inkml:trace contextRef="#ctx0" brushRef="#br0" timeOffset="100717.0005">11858 4563 1629,'0'0'-66,"19"-5"5,-19 5 6,15-8 24,-15 8 20,15-8 26,-15 8 16,14-9 8,-14 9 4,14-10 1,-14 10 9,0 0-5,9-14 0,-9 14-5,0 0-10,0 0-4,0 0-4,0 0-1,-21-21-9,21 21-2,-25 0-2,25 0 0,-33 7 1,15-2-2,-3 1-3,7 1 0,-7 3 0,3 0 1,2 0-2,-2 2-1,5 0-1,1-1 6,3 2-3,3 0 3,2 1 1,4-14 1,0 27 3,6-13 4,1-2 0,7 0 0,3 1 2,2-2-1,5-1 0,-2 0-1,3-3-2,4-1 0,-4-3-1,-1 0-3,4-3 1,-4-3 1,1 2 2,0-5 6,0-1-2,-2-2-3,-3-4 0,-2 0-3,-3 0-2,-4-1 6,-2-1 1,-2-2-4,-5 2-2,-2-2-5,0 17-20,-13-33-28,4 13-27,-3 8-36,-3 0-31,-1 1-40,-4 0-60,0 2-358,-1 2-90</inkml:trace>
  <inkml:trace contextRef="#ctx0" brushRef="#br0" timeOffset="104046.0279">12429 4445 1430,'0'0'-126,"13"-8"13,-13 8 15,0 0 13,0 0 10,0 0 10,0 0 6,0 0 12,0 0 5,0 0 5,0 0 5,0 0 9,0 0 6,0 0 8,0 0 9,0 0 2,0 0 6,0 0 3,0 0 3,0 0 1,0 0 1,0 0 5,0 0 0,0 0-2,0 0 2,0 0 4,0 0 4,0 0-8,0 0 6,0 0 5,0 0-2,0 0-2,0 0 0,0 0-2,0 0-2,0 0-7,0 0 3,0 0 1,0 0-12,0 0 0,0 0 2,0 0-8,0 0 4,0 0-4,0 0 2,0 0-1,0 0 0,0 0 0,0 0-3,0 0 3,0 0-2,0 0 2,0 0 0,0 0-1,0 0 5,0 0-1,0 0 4,0 0 4,0 0 8,0 0 4,0 0-4,0 0 2,0 0 5,0 0-2,0 0-2,0 0-1,0 0-1,0 0-2,0 0-3,0 0-2,0 0 2,0 0-4,0 0-2,0 0-3,0 0 1,0 0-1,0 0 4,0 0-3,0 0 3,12-7-5,-12 7 6,0 0-3,0 0 5,0 0-5,0 0 1,0 0-6,0 0 0,0 0-2,0 0 3,0 0-3,0 0 3,0 0-5,0 0-1,0 0-1,0 0 0,0 0 0,0 0 3,0 0-3,0 0 3,0 0-2,0 0-2,0 0-2,0 0 4,0 0-5,0 0 5,0 0-3,0 0-1,0 0 1,0 0 2,0 0-3,0 0 0,0 0 2,0 0 1,0 0-5,0 0 3,0 0 2,0 0 1,0 0-3,0 0 4,0 0-4,0 0 4,0 0-5,0 0 2,0 0-2,0 0 7,0 0-9,0 0 6,0 0-1,0 0 5,0 0-4,0 0 1,0 0 1,0 0 1,0 0 0,0 0 1,0 0-2,0 0-3,0 0 1,0 0 0,0 0-2,0 0 5,0 0-5,0 0 2,0 0-1,0 0 2,0 0-5,0 0 5,0 0-1,0 0 1,9-13-1,-9 13-2,0 0 2,0 0 0,0 0 1,0 0 0,0 0 2,0 0-1,0 0-1,0 0 2,0 0-1,0 0 1,0 0-1,0 0 2,0 0-3,0 0 3,0 0 5,0 0-2,0 0 2,0 0 1,4-14-3,-4 14 4,0 0-2,0 0-2,0 0 0,0 0 1,0 0 3,0 0 0,0 0-2,0 0-1,0 0-2,0 0 1,0 0-3,7-14 2,-7 14-4,0 0 2,0 0 1,0 0 0,0 0 1,7-13 2,-7 13-2,0 0 2,0 0 2,0 0 4,7-13 4,-7 13 3,0 0 5,0 0 2,0 0 1,6-16 3,-6 16 0,0 0 1,0 0 0,0 0 0,9-13 2,-9 13-2,0 0 5,0 0-3,0 0 5,7-11-5,-7 11 2,0 0-1,0 0-6,0 0-3,0 0 0,0 0-9,0 0-3,0 0-2,0 0-6,0 0-5,0 0-4,0 0 0,0 0 0,0 0-1,0 0 0,0 0 1,0 41 1,0-41-3,-3 36 1,1-16 3,0 1-4,0 1 2,2 2 0,-2 0 2,2 3 1,-2-2 4,-1-3 8,3 2-4,0-2 0,-2-1 0,2 1-1,0-4-1,0 2 16,0-3-4,0-17-6,-3 30 8,3-17-4,0-13-2,0 23 3,0-23-3,0 17 0,0-17-2,0 0-19,0 21-26,0-21-29,0 0-52,0 0-79,8 13-57,-8-13-95,0 0-199,31-10-11,-31 10-55</inkml:trace>
  <inkml:trace contextRef="#ctx0" brushRef="#br0" timeOffset="104341.5896">13319 4558 1477,'0'0'-6,"19"-13"14,-11 9 7,-8 4 33,11-13 23,-11 13 36,11-11 15,-11 11 9,5-13 7,-5 13-1,0 0-1,11-16-8,-11 16-11,0 0-12,8-10-13,-8 10-8,0 0-17,0 0-8,0 0-12,8-12-4,-8 12-7,0 0-5,0 0-2,0 0-4,0 0-3,0 0 3,2 43-10,-2-43 3,-4 32 1,2-15 0,-1 3-2,0 3 1,-1 4-3,2-1-15,-2 5-36,2-1-42,-3 6-51,2 1-32,-4 2-64,-1 0-81,-1-1-196,-4-4-171,-5 4-168</inkml:trace>
  <inkml:trace contextRef="#ctx0" brushRef="#br0" timeOffset="121181.07">13440 3144 25,'0'0'2,"0"0"8,0 0-11,0 0 6,0 0-2,0 0-3,0 0 2,0 0-4,0 0 3,0 0 0,0 0 0,0 0-2,0 0 5,0 0-2,0 0 1,0 0 2,0 0 2,0 0-1,0 0 3,0 0 3,0 0 1,-38 24 3,38-24 3,-16 5-4,16-5 1,-16 8-1,16-8-4,-19 7 7,19-7-7,-19 7-1,19-7-2,-15 7-1,15-7-1,-14 6 2,14-6-3,0 0-2,-16 9 2,16-9-3,0 0-8,0 0-17,-5 14-25,5-14-22,0 0 24</inkml:trace>
  <inkml:trace contextRef="#ctx0" brushRef="#br0" timeOffset="128737.2482">3263 4757 170,'0'0'-11,"0"0"2,0 0 1,-12-9 8,12 9 0,0 0 4,0 0 3,0 0 1,0 0 3,-12-12 5,12 12 0,0 0 4,0 0 2,0 0 2,0 0 1,0 0 2,0 0-4,0 0 7,-10-9-5,10 9-4,0 0-2,0 0 1,0 0-1,0 0-1,0 0-4,0 0 1,0 0-4,0 0 1,0 0-2,0 0-1,0 0 3,0 0-1,0 0 1,0 0 1,0 0 2,0 0 1,0 0-2,-15-6-1,15 6 4,0 0 1,0 0 3,0 0-4,0 0 0,0 0 2,0 0-2,0 0-2,0 0 2,0 0 1,0 0-1,0 0-1,0 0 2,0 0 0,0 0-1,0 0-4,0 0 4,0 0 0,0 0 2,0 0 7,0 0-2,0 0-2,0 0-2,0 0 2,0 0-5,0 0 0,0 0-1,0 0-1,0 0-3,0 0-1,0 0-3,0 0 0,0 0-1,0 0-1,0 0 1,0 0-3,0 0 1,0 0-1,0 0-4,0 0 0,0 0 3,0 0-5,0 0-1,0 0 2,0 0 1,0 0-2,0 0 4,0 0 1,0 0-1,0 0-4,0 0 3,0 0-5,0 0 6,0 0-4,0 0 0,0 0-1,0 0 5,0 0 0,0 0 0,0 0-5,0 0 8,25 34-2,-25-34-6,0 0 1,0 0 4,12 15-4,-12-15 4,6 10-2,-6-10-2,0 0 4,8 13 0,-8-13 6,8 10 13,-8-10-4,0 0 2,13 13-8,-13-13 1,11 9 0,-11-9 1,10 11-3,-10-11 4,11 9-2,-11-9-5,12 10-2,-12-10 1,14 11 1,-14-11-5,12 9 4,-12-9 2,15 11-9,-15-11 9,15 10-5,-15-10 1,14 12-1,-14-12 0,17 9 0,-9-5-2,-8-4-1,18 9 4,-18-9-4,16 10 6,-16-10-4,18 7 4,-11 0-5,-7-7-3,16 7 5,-16-7-1,14 6-1,-14-6 3,18 7 6,-18-7 10,16 6 6,-16-6-7,18 8-2,-18-8-3,16 3-3,-16-3 5,17 6-5,-17-6-1,20 6-3,-20-6 1,18 1-1,-18-1 1,20 6 2,-20-6 1,21 5-2,-8-3-1,-13-2 0,21 3-2,-21-3 3,26 2 1,-26-2-1,22 0-5,-22 0 3,28 2 2,-28-2-2,23 0-1,-23 0-2,24 0 2,-24 0 1,23 0-1,-23 0-4,23-2 5,-23 2-4,23-2 3,-23 2-2,24-3 4,-24 3-4,23-2 21,-23 2-2,23-5-3,-23 5 0,26-2-1,-13 1-3,-13 1 0,23-4 1,-23 4-8,27-4-3,-12 0 3,-15 4 1,32-4-1,-16 2-2,4-1-4,-3 1 4,2 0-2,2 0 2,-1 0-3,-2-2 3,6 3-2,-3-1 1,-1 0-3,1 0 1,4-1 1,0 1-2,-2 2-2,0-1 5,2-1-5,-1 0 2,4 0 1,2 1-1,-3-2 1,0 3-4,0-2 2,3 0 1,-3 2-2,1-2 1,-2 2 0,1-2 1,-1 2-2,0 0-2,-2-1 3,2 2-3,-1-2 2,1 1 1,4 1-3,-5-1 4,1 0-2,-2 0 0,2 0 3,0 0-2,1 0-2,1 0 0,-1 2 0,3 0 0,-2-2 4,1 2-2,-7-2-1,5 2-2,0 1 1,-1-2-2,1 3 4,-3-1 1,1 2-3,2-3 1,-1 3 0,1-1-1,1 2 1,0-2-2,-3 1-6,0 2 9,1 1-2,-3 1-1,2-2 1,-1 3 0,-1-3 4,-2 4-2,0 0-2,-3-3-1,0 1 1,-2 3-1,-4-4 1,1 1 0,-2 1 1,3-1-3,-3 1 3,-1-2-1,0 1-1,-10-9 1,18 15 0,-12-9 0,-6-6 0,12 11 0,-12-11 1,14 9 0,-14-9 0,8 8 3,-8-8-1,0 0-5,0 0 4,15 12 1,-15-12 1,0 0 2,0 0-3,8 8 1,-8-8-4,0 0 2,0 0 0,0 0 1,0 0 1,10 9-1,-10-9 0,0 0 0,0 0 0,0 0 1,0 0 0,0 0 0,0 0 1,0 0 0,0 0 0,0 0 6,0 0 1,0 0-1,0 0-3,0 0 0,0 0-1,0 0-5,30-13 3,-30 13 0,11-11-3,-11 11 3,13-13-4,-5 4-2,-8 9 1,21-15 1,-9 8 0,0-3-1,2 1 1,-1-1-2,2 0-1,1-1 4,2 2-2,-3 1 2,1 1-4,2-4 2,-1 4-2,2 1 2,2-3-1,-2 3 1,2-1 0,-2 1-1,5 1 0,-4 0-2,0 0 0,1 1 1,-2-1 2,0 0-1,3 2 2,-4-1-1,1 1 0,3 0 1,-4 1-2,2 0 1,-2 0 0,4 2 0,-22 0-1,36-3 3,-17 1-2,0 0 1,0 2 1,-19 0-2,36-4 2,-17 2-1,-2 0 1,2 0 1,-19 2-1,36-1 1,-15 1-1,1-2 2,1 0 3,-2 0-2,6-1-1,-3 1 0,-1 2-2,1-1 0,0-1 0,2 2 0,2-2 1,-3 2-2,5-2 3,-2 2-4,1 0 2,-1-1 0,2 1-2,-3 0 3,-2 0-2,4-3 3,-1 3-4,2 0 2,-5-2-3,3 2 3,-3 0-3,1 0 1,-1 0 0,4 0-4,-1 2 4,2-2 1,-5 0-3,5 0 3,-3 3 0,3-3 0,0 1 0,0 1 0,-1-2-3,1 2 2,0 0 1,1 1 1,1 0 1,-2 1-1,1-1-6,1-1 5,0 2 1,-6 0-2,4 0 0,0-1 0,-2-1 0,0 2 0,0-1 2,-3 1 2,3-1-5,-8 0 4,4-1-3,-1-2 2,-2 3 0,0-1-3,1 1 1,-4-3 0,4 2 0,-3 0 0,0-1 1,2-1 0,1 4 0,-4-4-3,3 3 2,1-1 2,-1-2-1,0 1 0,-1 1-1,4-2 0,-8 2 2,7 0-4,-5-2 1,4 2 2,-1 0 0,-1-1-2,-20-1 1,37 0 1,-18 0 0,-2 3 0,1-2 1,-18-1-2,36 2 0,-20 0 0,1-2 0,0 2 0,2 0 0,-19-2-1,34 2 0,-17 1 0,0-3 2,1 0-2,-18 0 4,31 3-2,-17-3-1,-14 0 1,28 1 0,-28-1-1,27 0 2,-27 0-1,26 0-1,-14 0 3,-12 0 0,26 0 8,-26 0-2,27 0-2,-27 0 3,31-4-2,-19 4-2,-12 0 1,30-3 0,-17 1-2,-13 2 0,35-6 2,-17 4-1,-2 1-2,-16 1 0,31-4 1,-17 0-1,-14 4 0,25-4 2,-25 4-2,24-5 1,-24 5 3,18-4 9,-18 4 12,20-6 3,-20 6-1,14-7-5,-14 7 0,16-8-6,-16 8-2,10-12-1,-10 12-2,10-13-1,-10 13-3,10-13-1,-10 13 1,10-14-3,-10 14 3,6-15-4,-6 15-2,6-13-1,-6 13 1,0 0-3,8-18 0,-8 18 0,0 0-11,5-15-27,-5 15-39,0 0-59,0 0-73,0 0-99,0 0-260,-21-17 39,21 17-32</inkml:trace>
  <inkml:trace contextRef="#ctx0" brushRef="#br0" timeOffset="130041.5725">3745 3465 1263,'0'0'-124,"0"0"14,0 0 11,0 0 11,0 0 12,0 0 6,0 0 6,0 0 6,0 0 7,0 0 5,0 0 6,0 0 3,0 0 5,0 0 4,0 0 0,0 0 5,0 0 3,0 0 3,0 0 3,0 0 2,0 0 1,0 0 0,0 0 3,0 0-8,0 0-9,0 0-28,0 0 18</inkml:trace>
  <inkml:trace contextRef="#ctx0" brushRef="#br0" timeOffset="131376.7344">6656 3575 160,'0'0'-1,"0"0"-1,0 0 0,-6 14 3,6-14-1,0 0-1,0 0 6,0 0-1,-10 10 5,10-10-2,0 0 0,0 0 3,0 0 7,0 0 4,0 0 3,0 0-1,0 0 1,-10 10-5,10-10-1,0 0-1,0 0 4,0 0-9,0 0-3,0 0-9,0 0-13,0 0-14,0 0-9,0 0-75,0 0 37</inkml:trace>
  <inkml:trace contextRef="#ctx0" brushRef="#br0" timeOffset="134849.0071">4552 5772 284,'0'0'-10,"0"0"9,0 0 6,0 0 8,0 0 9,0 0 5,0 0 2,0 0-2,-8-17-2,8 17-2,0 0-3,0 0 2,0 0-6,0 0-3,0 0-2,0 0 1,0 0 1,0 0-8,0 0 0,0 0 0,0 0-2,0 0 2,0 0-2,0 0 1,0 0-1,0 0-3,0 0 0,0 0 1,0 0 1,0 0 2,0 0-2,0 0 0,0 0 0,0 0 2,0 0 4,0 0 2,0 0 3,0 0 4,0 0-3,0 0-4,0 0 4,0 0-4,0 0 1,0 0 2,0 0 0,0 0 1,0 0-4,0 0 8,0 0-2,0 0 4,0 0-5,0 0 2,0 0 0,0 0-1,0 0 0,0 0-3,0 0-3,0 0 3,0 0-2,0 0-1,0 0-5,0 0-1,0 0-2,0 0 0,0 0-1,0 0 3,0 0-3,0 0 3,0 0-3,0 0 1,0 0-1,0 0 0,0 0-1,0 0 1,0 0 0,0 0-2,0 0-2,0 0 4,0 0 0,0 0-1,0 0 0,0 0 2,0 0-1,0 0 3,0 0-5,0 0 3,0 0 1,0 0-3,0 0 2,0 0 0,0 0-3,0 0 1,0 0 1,0 0 1,0 0-1,0 0 0,0 0 0,0 0-2,0 0 1,0 0 1,0 0-2,0 0 2,0 0-5,0 0 4,0 0 1,0 0-3,0 0 0,0 0 4,0 0-2,0 0 2,0 0 3,0 0-4,0 0 0,0 0 2,0 0-6,0 0 2,0 0 1,0 0 2,0 0-4,0 0 0,0 0 3,0 0 2,0 0-1,0 0-3,0 0 0,0 0 0,0 0 2,0 0 0,0 0 0,0 0-2,0 0 2,0 0 1,0 0-3,0 0 5,0 0-1,0 0 2,0 0-3,0 0-2,0 0 1,0 0 2,0 0 2,0 0-6,0 0 1,0 0 1,0 0 1,0 0 0,0 0-5,0 0-1,0 0 1,0 0 6,0 0-6,0 0 4,0 0 1,0 0-1,0 0-2,0 0 1,0 0 6,0 0-8,0 0 0,0 0 4,0 0-6,0 0 4,0 0 1,0 0 5,0 0-6,0 0 1,0 0-1,0 0-1,0 0-2,0 0-1,0 0 8,0 0-5,0 0-1,0 0 4,0 0-5,0 0 1,0 0 0,0 0 3,0 0 6,0 0-7,0 0-1,0 0-3,0 0 0,0 0 3,0 0-3,0 0 3,0 0 6,0 0-9,0 0 1,0 0 1,0 0-2,0 0 3,0 0 4,0 0-5,0 0 0,0 0 2,0 0-2,0 0 2,0 0-1,0 0 3,0 0-1,0 0 0,0 0-5,0 0 3,0 0 0,0 0 3,0 0-5,0 0 5,0 0 4,0 0-8,0 0 2,0 0 0,0 0 3,0 0-2,0 0 5,0 0-4,0 0-2,0 0 3,0 0-1,0 0 0,0 0 0,0 0 0,0 0-2,0 0 2,0 0-5,0 0 0,0 0 5,0 0 5,0 0-7,0 0-4,0 0 2,0 0 2,0 0-3,0 0 5,0 0-7,0 0 10,0 0-5,0 0-2,0 0-2,0 0 0,0 0 6,0 0-4,0 0 6,0 0-7,0 0-1,0 0 0,0 0 2,0 0 1,0 0-2,0 0 1,0 0 4,0 0-6,0 0-2,0 0 9,0 0-3,0 0 1,0 0-3,0 0-1,0 0 0,0 0 1,0 0 0,0 0 3,0 0-1,0 0 3,0 0-2,0 0-3,0 0 3,0 0-5,0 0 8,0 0-6,0 0 3,0 0 2,0 0-5,0 0 2,0 0 0,0 0 5,0 0-4,0 0-1,0 0 0,0 0 1,0 0 2,0 0 1,0 0 0,0 0-3,0 0 0,0 0 13,0 0-15,0 0 1,0 0-2,0 0 6,0 0-4,0 0-1,0 0 2,0 0-2,0 0 0,0 0 2,0 0-2,0 0-1,0 0 0,0 0-1,0 0 2,0 0-1,0 0 0,0 0 1,0 0 0,0 0 1,0 0 1,0 0-4,0 0 4,0 0-3,0 0 3,0 0 0,0 0-1,0 0-2,0 0 4,0 0-4,0 0 2,0 0-2,0 0 4,0 0-4,0 0 4,0 0-3,0 0 0,0 0 1,0 0 0,0 0 1,0 0-2,0 0 1,0 0-2,0 0 2,0 0 0,0 0 2,0 0-3,0 0 0,0 0 1,0 0 2,0 0-3,0 0 2,0 0 1,0 0 4,0 0-5,0 0 1,0 0-6,0 0 8,0 0-3,0 0-3,0 0 3,0 0 3,0 0-5,0 0-8,0 0-10,0 0-12,0 0-14,0 0-18,0 0-14,0 0-21,0 0-132,0 0 78</inkml:trace>
  <inkml:trace contextRef="#ctx0" brushRef="#br0" timeOffset="140095.6319">10033 5083 563,'0'0'-41,"0"0"7,0 0 10,0 0 6,0 0 9,0 0 7,0 0 2,0 0 2,0 0-2,0 0 8,0 0-1,0 0 2,0 0 7,0 0-3,0 0 1,0 0-2,0 0 6,0 0 4,0 0-4,0 0 3,0 0-1,0 0 2,0 0-2,0 0 1,0 0-2,0 0 0,0 0-1,0 0-5,0 0-3,0 0 2,0 0-3,0 0 0,0 0-2,0 0-1,0 0 0,0 0 5,0 0-8,0 0 0,0 0-1,0 0 2,0 0-4,0 0 9,0 0-1,0 0-2,0 0 5,0 0 0,0 0 3,0 0-4,0 0 4,0 0 4,0 0 5,0 0-2,0 0 6,0 0 0,0 0 4,0 0 0,0 0 4,0 0 4,0 0 0,0 0-3,0 0 3,0 0-3,0 0 3,0 0-2,0 0 1,0 0-7,0 0 0,0 0-1,0 0 1,-33-5 1,33 5 2,0 0-4,0 0 3,0 0-5,0 0 3,0 0-6,0 0 4,0 0-4,0 0 5,0 0-3,0 0-2,0 0-3,0 0 0,0 0-3,0 0-2,0 0-1,0 0-2,0 0 0,0 0-2,0 0-3,0 0 1,0 0 1,0 0-4,0 0 2,0 0-1,0 0-6,0 0 1,0 0 1,0 0 2,0 0-5,0 0 0,0 0 2,0 0 2,0 0-2,0 0 0,0 0-1,0 0-1,0 0 2,0 0 1,0 0-2,0 0 2,0 0-6,0 0-13,0 0-18,0 0-26,0 0-33,0 0-30,0 0-33,0 0-80,4-24-250,-4 24 10</inkml:trace>
  <inkml:trace contextRef="#ctx0" brushRef="#br0" timeOffset="140480.9486">10237 4888 1184,'0'0'-86,"-11"6"8,11-6 8,0 0 8,0 0 13,0 0 16,0 0 13,-16 6 5,16-6 8,0 0 11,0 0 1,0 0 5,0 0 5,0 0 4,0 0 8,-13 8 0,13-8 1,0 0-1,0 0-2,0 0-3,0 0 1,0 0-3,0 0-6,0 0 3,0 0-1,0 0-3,0 0 0,0 0-8,0 0-14,0 0-24,0 0-27,0 0-39,0 0-78,0 0-67,0 0 236</inkml:trace>
  <inkml:trace contextRef="#ctx0" brushRef="#br0" timeOffset="140854.9997">11013 4870 655,'-19'18'-7,"19"-18"1,0 0 2,0 0 14,-11 12 14,11-12 18,0 0 4,0 0 4,0 0-3,0 0-1,0 0-7,0 0-5,-10 9-5,10-9 3,0 0-11,0 0 1,0 0-13,0 0-17,0 0-13,0 0-14,0 0-19,0 0-23,0 0-32,0 0-158,0 0 213</inkml:trace>
  <inkml:trace contextRef="#ctx0" brushRef="#br0" timeOffset="141223.3159">12058 4962 701,'0'0'-11,"-16"9"-2,16-9 6,0 0-3,0 0 5,-12 5 2,12-5 2,0 0-1,0 0-1,0 0 1,-17 6-7,17-6-15,0 0-33,0 0-37,0 0-63,0 0 53</inkml:trace>
  <inkml:trace contextRef="#ctx0" brushRef="#br0" timeOffset="141485.6212">12908 4967 453,'0'0'-9,"0"0"-40,22-6-86,-22 6 46</inkml:trace>
  <inkml:trace contextRef="#ctx0" brushRef="#br0" timeOffset="143621.3704">10250 5159 330,'0'0'-19,"0"0"6,0 0 9,0 0 7,0 0 8,0 0 3,0 0 7,0 0-2,0 0 2,0 0 4,0 0 5,0 0 3,0 0 3,-7-11 0,7 11 2,0 0-2,0 0-3,0 0 1,0 0 4,0 0-1,0 0 8,0 0 0,0 0 7,0 0-10,0 0 5,0 0 9,0 0-2,0 0 7,0 0-8,0 0-4,0 0 0,0 0 1,0 0-4,0 0 1,0 0 1,0 0 2,0 0-5,0 0-7,0 0 2,-13-7-2,13 7-1,0 0-1,0 0-6,0 0 1,0 0-4,0 0-3,0 0 0,0 0-4,0 0-4,0 0-1,0 0-4,0 0 1,0 0 1,0 0-1,0 0-1,0 0 0,-20-7 2,20 7 2,0 0-2,0 0 3,0 0 3,0 0 0,0 0 2,0 0 0,-17-1 6,17 1-3,0 0 4,0 0 0,0 0 2,0 0-2,0 0 4,0 0-2,0 0-2,0 0 0,0 0-2,0 0-1,0 0-3,0 0-2,0 0 2,0 0-1,0 0-2,0 0-1,0 0-1,0 0-1,0 0-1,0 0-3,0 0 0,0 0-2,0 0 3,0 0-6,0 0-1,0 0 0,0 0 0,0 0-2,0 0 2,0 0-8,0 0 5,0 0-2,0 0 0,0 0 1,0 0-1,0 0 0,0 0-1,0 0 2,0 0 2,0 0-2,0 0 0,0 0 0,54 8 2,-38-3-1,1-3-2,2 0 2,1 1-3,1-1 0,3 2 2,3 0-2,0 0 3,0-1-2,-1 1-1,2 0 0,1 0 2,-2 1 0,0-1 0,2 1-4,-2-2 2,-3 1 0,2 0 3,0 2-4,-1-3 1,-4 1 0,6 0 0,-3 0 1,-1 1 3,3-1-4,-5 1 2,0-2-3,2 2 1,-2-1 1,2 1 0,-4 0-4,4-2 4,-3 1 1,3 0-1,-5 2 1,7-1 0,-1 0 0,1 0-6,-1 1 7,3-1-1,-2 1-1,0-2 1,4 2-1,-2 0 3,1-3-2,3 1-1,-2 2-2,5 0 3,-1-3 0,6 1 0,-1 0 0,2 3-2,1-7-1,2 7 0,-3-5 3,0 3-5,1-2 1,-5 0 5,4 1-4,0-2 2,-8 1-1,6-1 2,-4 2-2,0-2 0,2 2-1,-1-2 2,1-1-3,5 3 2,-1-2 0,0 0 0,2 1 1,-2 0-1,5 1 0,-2-1 0,-1 0-1,1 1 1,1-4 0,0 7-2,0-5 1,2 4-1,-1-3 0,2 3-4,4 2 4,-4-3 1,-2 2-3,1-3 3,-1 2 1,1 1 2,-4-2-2,0-1 2,-1-1 0,1 3 1,-8-4-2,1 2-1,-6 0 3,-1-3-3,-8 3 2,0-2 3,-1-2-3,-2 4-7,-17-4-27,27 0-33,-27 0-44,20 4-69,-20-4-79,0 0-156,0 0-194,0 0-105</inkml:trace>
  <inkml:trace contextRef="#ctx0" brushRef="#br0" timeOffset="144975.5553">4559 5719 1706,'-27'-12'-9,"27"12"-2,0 0-2,-10-15 21,10 15 18,0 0 18,-2-21 15,2 21 13,0 0 0,-4-17 0,4 17-5,0 0-11,0 0-7,-4-19-12,4 19-6,0 0-8,0 0-1,0 0-1,0 0-5,0 0 1,0 0 1,0 0-4,-8 50-1,6-35-1,0 2-1,0 0 0,0 1-2,2 0-1,-3-1 0,1 1-1,2-18 1,-2 32-4,2-19 1,0-13 1,0 24 1,0-24 3,-2 18 5,2-18 2,-2 16 20,2-16-3,0 0-3,0 0-4,0 0-1,0 0-5,0 0-5,0 0-1,0 0 0,13-48-5,-11 30 1,2-6-5,0 0-6,0-2 2,0-1 0,2-3-1,-1 2 1,2-1-1,1 3-2,-2-2-1,3 2-2,-1 4-1,5-2-3,0 4 1,-1-2-1,6 6 1,-1 0-1,3 5 0,1 2-3,-2 3 4,1 2-1,-4 1-2,4 3 0,-20 0 3,35 4 0,-19 2 0,-2 1-7,-3 4-4,-2 0 2,-1 2-4,-4 0-3,-4-13 2,0 25 1,0-25 0,-6 29 6,-2-15 0,-2 1-1,2-4 6,-2 2-2,2-3 1,-2 0 4,10-10 2,-12 15 2,12-15 3,-10 11 2,10-11 2,-10 11 0,10-11-2,0 0-5,0 0-3,0 0-1,0 0 0,0 0 1,16 21-1,-16-21-1,19 12 0,-6-6-1,-1 3 2,-1 0 0,2 3 2,-3 2 1,-1-1 0,-2 0 1,0 0-1,0 2 2,-5 1 1,-2-16 1,-7 30 1,-2-14 2,2-1 0,-8-2-2,-2 1 2,-4-5 2,1 1-1,-3-3 3,-2-3-6,3-2-1,-3-2-1,4-2 1,-4-3-12,0-1-2,3-4-16,1-2-13,2-1-15,2-2-20,5 0-33,2-1-35,6 1-49,4-3-399,0 18-92</inkml:trace>
  <inkml:trace contextRef="#ctx0" brushRef="#br0" timeOffset="145319.5413">5112 5523 1632,'0'0'34,"27"0"-2,-27 0 3,0 0 15,0 0 28,0 0 25,13-6 14,-13 6 2,0 0-2,0 0-10,0 0-12,0 0-15,0 0-4,0 0-12,0 0-12,17-4-6,-17 4-9,0 0-3,0 0-11,0 0 3,4 27-7,-4-13 5,0-14-2,-2 32 0,0-15-3,0 4 0,0 0-4,-3 0 0,3 2-2,-2-3-1,2 2-1,-2-3 1,2 1-4,-3-1 3,3-1-1,0-1-1,0-1-2,2-16-12,-5 24-17,5-24-13,-2 21-16,2-21-15,0 0-29,2 18-52,-2-18-42,0 0-49,0 0-74,0 0-119,47-32-118,-29 18-52</inkml:trace>
  <inkml:trace contextRef="#ctx0" brushRef="#br0" timeOffset="145567.3418">5490 5557 1498,'0'0'4,"10"-8"-1,-10 8 12,0 0 29,0 0 12,0 0 8,14-7-1,-14 7-11,0 0-4,0 0-4,0 0 6,0 0-2,0 0 6,0 0-1,-4 44-4,4-44 8,-6 34-3,2-17-2,-2 4-3,2 2-5,0 0-4,0-1-4,0 2-3,0-2-2,0-2-5,0 1 1,1-3-2,1 1-2,0-3-5,-2-1-7,4-15-25,-3 22-25,3-22-24,-4 20-32,4-20-65,0 0-120,0 0-149,0 0-112,0 0-45</inkml:trace>
  <inkml:trace contextRef="#ctx0" brushRef="#br0" timeOffset="145871.4557">5524 5608 1512,'0'0'58,"0"0"11,0 0 3,0 0 16,-4-19 21,4 19 26,0 0 8,0 0-10,0 0-23,7-18-6,-7 18-14,17-12-8,-2 7-11,1-4-9,6 6-3,3-2-6,5 2-9,0 3-7,-1 3-5,1 0-4,0 4 0,1 5-6,0 0 0,0 3-3,-7 4-5,-2 0 4,-5 0 1,-2 1-2,-7 2 1,-4-1 4,-4-1-8,-4 4 7,-8-2 0,-8 2-13,-5 2-5,-9-3-18,-4 0-20,0-5-23,4-1-26,-2-7-24,-2 2-27,2-5-35,-4-1-52,3-6-83,-5-2-128,2-3-177,0-3-108</inkml:trace>
  <inkml:trace contextRef="#ctx0" brushRef="#br0" timeOffset="146708.0082">13275 3551 1491,'0'0'-140,"16"-5"2,-16 5-275,17-7 77</inkml:trace>
  <inkml:trace contextRef="#ctx0" brushRef="#br0" timeOffset="148805.5399">2246 5479 1118,'5'27'2,"-5"-27"-1,0 0-10,4 13-8,-4-13 4,0 0-1,0 0 1,4 15 3,-4-15 3,0 0-3,0 0-1,4 13 3,-4-13 3,0 0-2,0 0 4,2 20-2,-2-20 5,0 0 2,0 0 4,-6 21-2,6-21 3,-17 12-2,6-5 0,-1 1 0,-5-3 0,-3 1 1,4-3 2,-2 2-1,-1-2 0,1-1 3,18-2 9,-34-2 5,34 2 8,-30-5-11,15-3 5,5 1 0,1-5-3,9 12-5,-11-27-2,11 11-5,0 16-3,13-30-4,-2 11 5,4 5-7,1-3 4,4 2 1,1 2-2,-2 4-4,-2 2 1,2 5-2,-19 2 0,29 2-1,-13 5 2,-5 4 1,-1 3 11,-2 2-2,-6 6 3,-2 0-6,-6 5 3,-5 5 1,-5 1-2,-6 1-3,-8 1 8,3-2-3,-7-2-3,-4 0-4,4-4-2,-1-3-9,-2-4 5,5-2-2,2-5-5,3-3 1,2-3 3,0-2-10,1-3 2,5-4 6,19 2 0,-34-12-8,24 2 3,-1-1 2,4 0-6,7 11-2,0-24 5,0 24 6,22-31 16,-5 16 6,4 5 0,0 0-9,5 2 1,-5 5-2,2 1 2,0 0 0,1 4-3,-1 0 6,-2 1-6,2 3-5,-1-1 13,-4 2-12,4 1 4,-5-3-5,1 1-2,0 0-14,-2-1-13,2-3-7,-2 2-15,-16-4-1,33-2-9,-15 0-2,0-3-6,-4-3-2,5-3 4,-4-4-3,0-1 8,-3-3 1,-1-1 10,-2-4 24,-1 2 26,-2 0 17,1 3 18,-3 2 18,0 2 17,3-1 9,-7 16 1,6-22-1,-4 9-10,-2 13-13,7-16-8,-7 16-9,6-13-5,-6 13-4,8-12 1,-8 12-3,0 0 0,26-3-9,-26 3 4,23-2-1,-23 2-1,25 0 0,-25 0-4,30 0-4,-11-2 3,0 2-2,-19 0 0,38-7-1,-18 4 3,-2-1-2,1-2-4,-2-1 1,-2-1 1,0 1 19,0-3-1,-3 1-5,-3-2 5,0 1 7,-9 10-3,12-21 1,-8 13-3,-4 8-3,5-15-4,-5 15-3,0 0-6,0 0-3,0 0-3,0 0 0,0 0-3,-41 23 1,31-5-1,0 2-2,-4 3 4,4 2-2,-3 3 0,1 2 0,1 3 1,-2 0 1,5-3-2,-4 5 0,4-2 0,2-3 0,0-1 3,0-3-2,-1 2-1,3-5-18,0-4-29,2 0-35,-2-4-15,-1 1-13,5-16-9,-6 20-55,6-20-112,-9 6-137,9-6 72</inkml:trace>
  <inkml:trace contextRef="#ctx0" brushRef="#br0" timeOffset="148956.9582">2405 5814 1260,'-7'-11'64,"7"11"-3,0 0-5,0 0-5,-4-19 1,4 19 3,0 0-12,0 0 1,11-17-12,-11 17 0,19-8-6,-8 2 2,4 3-1,4-1-11,1-1-30,4 2-33,3-1-29,1-1-23,2 0-26,-3-6-27,7 2-302,0-3 38</inkml:trace>
  <inkml:trace contextRef="#ctx0" brushRef="#br0" timeOffset="149951.1681">3004 5393 1312,'5'-18'29,"-5"18"-5,0 0-2,0 0-10,-2-20-7,2 20 1,0 0-7,0 0 2,0 0-1,0 0 0,0 0 9,0 0-10,-28 46 8,21-29-6,1 3 1,2 4-1,-2 0 1,0 3 2,2 0 3,-4 0 6,4-1-10,0-2 5,0 4-9,-2-3 3,2-3 3,-1-1 1,3-3-5,-2-1 5,2-2-1,2-15 5,-7 23 11,7-23 29,-2 17 7,2-17-19,0 0-11,0 0-2,0 0-8,0 0-3,0 0-4,38-36 1,-27 22-3,2 2 1,5-3-5,0 2-1,-3 4 2,0 0-5,2 1-7,-1 2-2,-1 3 0,-15 3 1,32 0 5,-18 3 4,0 3-7,0-1 6,-4 5 0,2 1 2,-6 2-4,-2 2 6,-4-15-2,2 27 2,-2-27 2,-12 31 4,-2-16-1,2 2-5,-6-1-2,-1-3-5,1-2-1,-5 1-5,6-3 0,-3-3-3,4-1-3,-3-3 3,19-2-1,-30-2 0,30 2 1,-32-5 3,17 2 1,15 3 8,-21-7 2,21 7 2,-19-5-3,19 5-10,-14-4 2,14 4-9,0 0 1,0 0 9,-24 2 2,24-2 3,0 0-6,0 0 4,0 0-3,0 22 4,0-22 0,0 0 6,26 18-5,-10-14 4,1 2-1,2-5 7,4-1-8,1 0 16,6-1-10,-1-3-2,3-2 2,2-2 0,0-2-4,-3-2 0,-1-4-6,0-2-3,-3-2-8,-3-3 5,-3-2-1,-2 1 8,-4-3 12,-3 6 9,-1-1 7,-4 0 7,-1 5 7,-2 0-7,-2 2 0,-2 15-9,4-24-6,-4 24-7,0-16-5,0 16 4,0 0-4,0 0-3,0 0 2,0 0 3,0 0-5,-39 38 2,34-23-3,-1 2 4,-3 4-5,5-1 1,0-2-2,1 2 0,1-1 4,4-1 1,1 1-2,1-3 6,2 1 0,3-4 0,0 1 5,4-6 0,3 3 3,0-8-1,4 1-4,-1-5 1,-19 1 0,42-10 0,-18-1-2,1-5-2,-2-5-1,0-3 1,3-9-2,-5-2 1,0-6-1,-2 1-1,-1-3-1,-4 10 13,-4-2 17,1 7 18,-2 3 16,-1 2 2,-4 5-6,3 1-6,-4 3-11,2 2-10,-5 12-7,0 0-3,0 0-4,0 0-3,0 0 1,0 0-2,-27 33-5,16-12-3,-2 5-1,3 3 1,-4 1-3,2 1-1,2 1-3,-1-1 1,5-3 0,1-1 1,-2-1-1,6 1-2,-1-6 4,0 1-3,2-5-4,0 0-7,0-17-9,2 27-8,0-17-23,-2-10-31,8 12-38,-8-12-47,18 2-37,-18-2-55,0 0-419,32-24-167</inkml:trace>
  <inkml:trace contextRef="#ctx0" brushRef="#br0" timeOffset="150107.6376">3657 5698 1759,'-18'-7'-11,"18"7"12,-12-6 1,12 6-2,0 0 6,0 0 16,-17-7 4,17 7 8,0 0 2,0 0-5,0 0-5,0 0-1,0 0 2,0 0-2,0 0-6,0 0-23,0 0-33,31-26-33,-31 26-33,23-9-37,-12 1-78,-1-1-278,-10 9 0</inkml:trace>
  <inkml:trace contextRef="#ctx0" brushRef="#br0" timeOffset="150281.5969">3159 5342 1485,'-21'2'138,"21"-2"-12,0 0-15,-22 4-10,22-4-13,0 0-18,0 0-33,-21 0-41,21 0-42,0 0-45,0 0-34,0 0-51,0 0-124,0 0-181,0 0 12</inkml:trace>
  <inkml:trace contextRef="#ctx0" brushRef="#br0" timeOffset="152917.4955">12262 5782 1162,'0'0'-99,"-54"2"10,54-2 12,0 0 18,0 0 8,0 0 6,0 0 8,0 0 4,0 0 2,0 0 3,4-25 12,-4 25 13,0 0 10,0 0 9,0 0 4,10-25 9,-10 25 15,0 0 12,4-15 3,-4 15 4,0 0 2,2-15 6,-2 15 9,0 0 4,0 0 10,3-19 8,-3 19 1,0 0 2,0 0-2,2-17 2,-2 17 4,0 0-1,0 0-6,0 0-5,6-16-11,-6 16-9,0 0-11,0 0-7,0 0-12,0 0-9,0 0-5,0 0-7,0 0-7,0 0 0,0 0 2,0 0-6,0 0-1,0 0 1,0 0-3,6 55 0,-8-38 0,2 3-3,0-1 0,-2 0 0,2 2 0,-2 0-2,-1 0 0,0 0-1,3-2 0,-2 1 1,-1 0-1,2-3 0,1-17-4,-1 33 2,-1-20 1,2-13-1,-2 24 4,2-24 1,2 20-3,-2-20 6,0 15 7,0-15 4,9 11 0,-9-11-2,27 9 0,-9-6 13,5 1-5,5-1-5,1 2-2,2-3-1,3 3-5,2-3 1,-1-2-2,8 4-4,0-3 5,-9 2-4,1-3-1,-1 1-1,-3 1-3,0-2 1,-7 0 3,-3 0-11,3 0-10,-9 0-16,-15 0-22,33-3-41,-20 0-59,-13 3-36,19-9-19,-7 1-17,-12 8-30,15-12-79,-9 3-277,-6 9-106</inkml:trace>
  <inkml:trace contextRef="#ctx0" brushRef="#br0" timeOffset="153457.456">13006 5958 1564,'10'-9'-62,"-10"9"20,0 0 26,0 0 15,0 0 33,0 0 18,13-7 14,-13 7 8,0 0 0,0 0-1,0 0 1,0 0-6,0 0-3,0 0-6,0 0-3,0 0-8,0 0-3,0 0-7,0 0-2,0 0-6,0 0-2,0 0-4,0 0-1,0 0-2,0 0 5,0 0-2,0 0 6,0 0 2,0 0 2,0 0-1,0 0-1,0 0-3,0 0 0,15-8-2,-15 8 0,0 0 0,0 0-4,0 0 5,0 0-2,0 0 2,0 0-2,0 0 0,0 0 3,0 0-2,0 0 3,0 0-1,0 0-4,0 0 0,0 0-6,0 0-5,0 0-1,0 0-4,0 0-2,0 0-5,0 0-1,0 0 0,0 0 0,0 0 2,0 0 1,25 19-1,-16-11 2,-9-8-2,19 16 3,-7-9-1,1 2 2,2-1-3,-2 2 2,1-5 0,0 3 3,-3-3-5,2 2 3,-13-7 1,18 11 0,-18-11 1,14 6 2,-14-6 0,11 5-1,-11-5-2,0 0-4,0 0-2,0 0 3,0 0-3,0 0 2,-38 21-5,20-16 2,2 2-2,-6 1 1,-1 1 1,0 4-2,-1-2-12,4 4-22,-1-1-26,2 1-27,4 4-34,5-1-27,0-3-26,8 0-28,2-15-54,2 23-117,10-15-188,-1-1-64</inkml:trace>
  <inkml:trace contextRef="#ctx0" brushRef="#br0" timeOffset="154649.6702">13653 5940 1561,'11'-9'104,"-3"1"-22,-8 8-7,13-13-2,-13 13 2,0 0 4,9-10-1,-9 10-10,0 0-11,0 0-8,0 0-7,0 0-3,0 0-7,0 0 1,0 0-8,0 0 2,-5 49-7,1-32 4,-2 5-3,-1 1-1,2 2 1,-4-1-2,3 3-2,-3-1 1,-2-2-7,5 0-12,-2-1-7,0-4-3,1-2 1,-1-2 3,1-4 1,1 4-4,6-15-2,-10 9-6,10-9-1,0 0-7,0 0-2,0 0 3,0 0-1,0 0 2,0 0 3,-7-41 0,7 41 2,0 0 0,25-24-2,-14 14 3,2 3 2,-1 1-2,3 0 5,0 1 1,1-1 2,1 0 5,1 3-4,-1-3 3,2 1-1,0 0 4,3-5 1,-4 3 1,3-5-1,-2 0 2,0-3-1,-1-2-3,-3-1-1,3-3-3,-1 2 3,-2-2 9,-5-1 9,0 3 10,-3 3 4,0-2 9,-3 5 0,-1-2-5,-3 15-4,3-19-6,-3 19-6,0 0 0,0 0-5,-10-17 1,10 17-4,0 0 0,0 0-1,-33 36-2,23-18 3,0 0-3,2 5 1,-1-1 1,2 4 0,0-2 0,4 3 1,1 0 1,2-1 0,2-1-12,1-1 2,4 0 13,2-2 2,2-2 5,-2-3-3,5-2 2,1-4-1,1-2-7,-1-2-8,3-6-6,3-1-11,-21 0-4,38-10-7,-17 2-4,0-4-3,0-1 1,-1-2 6,-4-3 8,2 5 14,-4-4 16,1 4 20,-4-1 13,-3 3 4,3 1 3,-11 10 0,12-15-9,-12 15-5,8-11-10,-8 11-5,0 0-5,0 0 0,0 0-3,0 0-3,0 0 4,0 0-7,0 0-2,0 0 2,-17 49-3,16-33 6,1-16-3,-4 26 0,6-8 1,1-5 1,2 2 3,-1-2 0,4-1 0,2-2 2,2 1-2,-1-4 2,4 1-1,-15-8 0,29 2 0,-13-2 0,-16 0-1,35-10-1,-16 0-3,-2-2-3,0-6-7,0-1-8,-3-3 1,0 0-1,-6 0-2,-2-4 5,-4 4 4,-2 1-2,-2 1-2,-4 3-2,-5 1-1,-2 3 0,-1 1-1,1 2-3,-2 4 0,15 6-22,-27-3-11,27 3-24,-24 3-14,24-3-11,-14 11-5,14-11-1,0 17-9,0-17-5,0 0 1,25 26 6,-5-17 2,4-1 9,4-1 6,2-3 5,1 0 11,-1-1 7,2-6 10,-1 1 14,-1-4 18,-2 2 21,-1-5 25,-3 1 14,-2-1 23,0-3 22,-5 4 21,-2-2 4,-3 0-4,-1 1-8,-3 1-12,-8 8-12,11-13-9,-11 13-8,0 0-6,0 0-7,0 0-7,0 0-6,0 0-2,0 0-2,0 0-4,0 0 0,0 0-2,-38 24-2,38-24 2,4 26-1,-4-26-2,11 33 2,-1-13-2,3-2-2,0 1 0,-2 0-2,6 1-2,-5-3 1,0 0-1,-2-1-1,-1-1 1,1-2-2,-4-2 2,-6-11 5,5 20 1,-5-20-1,-10 19-5,-5-12-14,-6-1-15,-4-5-13,-2 3-19,1-4-25,1 0-39,1 0-27,1-4-36,-2-3-51,8 1-359,0-5-91</inkml:trace>
  <inkml:trace contextRef="#ctx0" brushRef="#br0" timeOffset="154907.4916">15166 5595 1607,'10'-4'85,"-10"4"-13,13-5-11,-13 5-9,0 0-8,0 0 13,0 0 17,0 0 13,13 21 9,-13-21 4,-4 32 0,0-10 9,-3 2-5,0 4-11,1 5-6,0 0-7,0 6-9,2 0-8,-2-1-6,0 1-15,2 0-3,0 2-2,2-2 0,0 0-6,2-4-6,0-3-29,-2 0-40,2-7-39,-2-2-42,2-1-41,0-4-23,0-18-39,-2 19-136,2-19-156,0 0-20,0 0-43</inkml:trace>
  <inkml:trace contextRef="#ctx0" brushRef="#br0" timeOffset="155047.3039">15183 6067 1743,'0'0'100,"0"-22"-7,0 22-7,0 0 4,0-17 6,0 17 1,0 0-13,0 0-9,13-17-9,-13 17-9,27-8-23,-11 4-43,8 2-53,6 0-77,2-1-70,-1-1-122,3 2-306,5-2-133</inkml:trace>
  <inkml:trace contextRef="#ctx0" brushRef="#br0" timeOffset="155287.5279">15897 5898 1805,'0'0'33,"0"0"6,0 0 9,0 0 19,0 0 24,0 0 5,0 0-12,0 0-10,0 0-9,0 0-5,0 0-2,8 23-1,-8-23-5,-3 23-12,2-6 0,-3 2-1,1 0-3,1 3-1,0 0-1,-2 2-3,1 1-10,0 0 5,1 0-3,-1-6-31,-1 0-34,2-1-32,-2-1-23,4-17-13,-3 20-29,3-20-81,0 0-89,-1 8-356,1-8-161</inkml:trace>
  <inkml:trace contextRef="#ctx0" brushRef="#br0" timeOffset="155429.3991">15930 5936 1831,'2'-19'4,"-2"5"17,0 14 9,0-29 15,0 29 9,2-21 10,-2 21 5,0-18-1,0 18-11,5-13-8,-5 13-10,11-13-13,-11 13-28,19-8-31,-19 8-43,27-2-40,-10 2-40,-17 0-44,32 8-404,-20-6-102</inkml:trace>
  <inkml:trace contextRef="#ctx0" brushRef="#br0" timeOffset="155597.0374">15831 6147 1686,'-14'14'-24,"2"-6"1,2-1 8,10-7 28,-15 12 28,15-12 13,-8 7 3,8-7-4,0 0 4,0 0 8,0 0-3,0 0-5,15 25-19,0-21-31,5-2-46,6 4-50,1-4-46,-1-2-78,5-5-349,1 2-64</inkml:trace>
  <inkml:trace contextRef="#ctx0" brushRef="#br0" timeOffset="155813.4426">16453 5995 1653,'0'0'67,"11"-11"3,-11 11 20,0 0 30,9-11 23,-9 11 4,0 0-6,0 0-25,0 0-12,0 0-15,0 0-17,0 0-2,0 0-5,0 0-5,17 22-8,-17-22-2,-5 31-4,3-14-10,0 4-3,-2 2 1,0 1-15,-1 3-3,1-2-35,-2 0-29,1 2-31,-1-5-43,0 2-45,2-6-30,-2-1-21,2-2-1,4-15-42,-10 18-407,7-14-163</inkml:trace>
  <inkml:trace contextRef="#ctx0" brushRef="#br0" timeOffset="156043.681">16471 6054 1905,'2'-20'16,"0"0"20,0 3 27,2 0 18,0 0 22,1 1 27,5 0 0,2-2-13,6 1-16,-1 0-11,4 4-6,2 0-4,-1 2-6,3 2-24,0 5-2,0 3-5,-1 1 4,2 5-2,-1 2-3,-3 0-4,-1 3 2,-1 3-5,-3 2-1,-4 0-8,-5-2-10,-1 1-7,-7 1-20,0-15-29,-17 26-41,-2-12-51,-5-1-63,-3-5-61,-9 0-136,-4-7-132,-3-2-106,1-6-128</inkml:trace>
  <inkml:trace contextRef="#ctx0" brushRef="#br0" timeOffset="169129.4265">10391 6597 404,'0'0'97,"0"0"-29,0 0-35,0 0-9,0 0-4,0 0-6,0 0-3,0 0-2,0 0 0,0 0 0,0 0-1,0 0-4,0 0-2,15-15-3,-15 15-5,0 0-4,0 0 4,0 0 0,0 0-2,0 0 1,0 0 3,0 0-4,0 0 12,0 0 0,0 0 6,0 0 3,0 0 7,0 0 9,0 0 10,0 0 6,0 0 8,0 0-3,0 0 5,0 0 4,0 0-6,0 0 3,0 0 3,0 0-6,0 0 0,19-2 3,-19 2-9,0 0 3,0 0 4,0 0 1,0 0-2,0 0-3,0 0 0,0 0 0,0 0 2,0 0-2,0 0 1,0 0-1,0 0-1,0 0-1,0 0-1,0 0-2,0 0-2,0 0 3,-4-22 1,4 22-3,0 0 3,0 0-5,0 0-2,0 0-3,0 0-2,0 0-5,0 0-1,0 0-4,0 0 1,0 0 0,-30-5 2,30 5 0,0 0-1,0 0 3,-30 13 5,30-13 1,-19 14 3,10-4 1,-5-1-8,5 1 9,-4 2-2,-1 5-1,2-2-2,1 2-2,-2 2-3,3 0-2,2 1 0,-1 0-2,3 3-1,1-4 0,3 2 0,0 0-2,0 0 2,4 0-2,0 0-4,1 1-2,5-1 2,-2 0-5,0-3 0,5 1 0,-3-4-7,3-2 2,0 1 1,-2-3 0,6-1 4,0-3-3,-1 1-2,2-3 3,4-3-5,-1-2 3,-19 0 1,40-6 0,-18 1-3,0-5 1,0-1-3,-4-2 1,2-3-2,-3-2-9,-2-2 1,1 0-1,-7-4-4,-1 2 1,0-4-2,-6 0 0,0-1 3,-4-1-4,-3 2 2,-4-1 1,1-4 2,-7 2-1,4 3-1,-1 3-13,-3 2 2,0 2 2,-2 4-14,3 1-17,-4 5-20,4 1-26,-6 3-34,6 2-30,14 3-34,0 0-33,-38 8-36,26-3-94,4 4-147,1 0-25,7-9-28</inkml:trace>
  <inkml:trace contextRef="#ctx0" brushRef="#br0" timeOffset="170057.0118">11092 6713 1391,'-12'-20'-46,"12"20"14,0 0 13,0 0 15,0 0 13,0 0 16,0 0-6,-7-16 4,7 16-1,0 0 3,0 0-2,0 0 0,0 0-4,0 0 0,0 0-4,0 0 0,0 0-3,0 0-5,0 0-17,0 0-12,0 0-8,0 0 2,0 0 0,0 0-6,0 0 0,0 0-6,0 0 3,0 0 2,0 0 3,0 0 3,0 0 1,0 0 5,0 0 3,0 0 4,0 0-3,0 0 2,0 0 4,0 0 3,0 0 3,0 0 2,0 0 14,0 0 9,0 0 19,0 0 12,0 0 15,0 0 23,0 0 2,0 0 14,0 0 10,0 0 1,0 0 1,0 0-4,0 0-4,0 0-7,0 0-7,0 0-14,0 0-10,0 0-8,0 0-6,0 0-7,0 0-4,0 0-6,-37 25-5,30-16-4,-4 5-4,6 1 0,-5 1-4,3 5-2,-3-2-2,6 3-2,-1-1-1,1 1-1,2-2 2,4 1-4,-2 1 1,2-4 2,1 2 5,2-4 2,3 5 4,1-5 0,0 0 6,0-7 1,4 4-2,-1-4 1,4-3-5,-2 0-2,-14-6-2,30 1-2,-12-2-1,-2-7-7,0 1-3,1-7-6,-1-3-4,-2 0 3,0-4-2,-4 1-5,0-2 9,-5-2-1,-1 2 3,-3 1-1,-1-1 3,0 0 0,-3 3 5,-3-1-6,0 0 0,-1 3-2,1 1-2,-1 1-3,7 15-19,-15-24-19,10 13-23,5 11-30,-13-18-34,13 18-39,-10-10-43,10 10-51,-4-7-136,4 7-270,0 0-160</inkml:trace>
  <inkml:trace contextRef="#ctx0" brushRef="#br0" timeOffset="170615.0642">11913 6761 1705,'6'-11'-55,"-6"11"10,0 0 14,0 0 24,0 0 21,0-22 10,0 22 15,0 0 18,0 0 8,-9-24 12,9 24 1,0 0 11,-9-17 4,9 17 2,-7-12-1,7 12-1,0 0-10,-11-10-6,11 10-13,0 0-6,-18-9-6,18 9-6,0 0-6,0 0 2,-40 14-2,27-7-5,-1 3-3,0 5-3,-4 0-5,5 5-8,1 0 3,1 3-1,1-3-1,4 6 0,-2 0-2,7-4 2,1 0 7,1 3 2,7-2-3,-2-2-1,2-2 2,5 0 0,-3-2-3,3-5 4,-1-1-3,5-3-3,0 0 1,-2-7-2,-15-1-1,33-1-4,-16-5 3,0-4-5,-3-2 3,1-6-11,-1-3 4,-3-1-6,-2-2 3,0-1-2,-6 0-1,-1 3-5,-2 1 1,-2 0 6,-1 0-6,-2 1 0,1 3 2,-4 0-12,3 5-20,5 12-29,-9-28-40,3 21-36,6 7-34,0 0-33,0 0-19,-8-15-43,8 15-108,0 0-265,0 0-137</inkml:trace>
  <inkml:trace contextRef="#ctx0" brushRef="#br0" timeOffset="171233.2946">12517 6811 1553,'0'0'-127,"-4"-20"17,4 20 17,0 0 14,0 0 23,0 0 18,0 0 23,0 0 24,0 0 17,0 0 27,0 0 22,-10-13 13,10 13 15,0 0 6,0 0 8,0 0 0,0 0 3,0 0-15,0 0-5,0 0-9,0 0-6,-4-15-5,4 15-7,0 0-3,0 0 2,0 0 0,0 0-4,-5-15-7,5 15-1,0 0-4,0 0-1,0 0-5,0 0-2,0 0-6,-6-13-3,6 13-7,0 0-5,0 0-8,0 0-1,0 0-4,0 0 0,0 0-1,-29 24 0,22-12-13,-1 1 7,0 2 0,-3 4-2,4 0 5,-3 3-4,1 0 0,4-1 3,2 4 3,-1-4-2,4 1-3,2-2 6,-2 1 4,5-1 1,-1-2 0,2 1 1,-1-1-2,5-5 3,0 0-4,0-2 2,3-2-4,0 0-7,-13-9-1,24 5 0,-24-5 0,30-5-3,-17-4 3,1-2-2,1-4 7,-2-5-8,-3-2-3,-1-2 7,0 0-5,-4 0-4,-3-1 1,-2 2-3,0 3 4,0-2-5,-4 3 0,-1 0-9,0 1-9,-2 4-12,-1 0-15,8 14-20,-14-20-27,7 12-24,7 8-35,-15-10-35,15 10-32,0 0-38,-18-3-114,18 3-274,0 0-144</inkml:trace>
  <inkml:trace contextRef="#ctx0" brushRef="#br0" timeOffset="171727.4577">13086 6977 1724,'0'0'-36,"0"0"7,0 0 0,25-7 0,-25 7 11,17-5 26,-17 5 14,0 0 9,20-9 14,-20 9 10,0 0 2,12-10 0,-12 10-1,0 0-6,0 0-3,2-13 4,-2 13 1,0 0 2,0 0 3,0 0 7,-29-16-1,29 16 3,-19-3 4,19 3 2,-17-5-1,17 5-4,0 0-6,-30 5-2,30-5-5,-23 10-1,10-3-1,2 4-4,0 3-6,2 2-5,0 6-9,2-1 1,3 4 2,2-1-3,0-2-1,6 6-3,2-1-4,4-3 1,-2-1 2,4 1 2,1-2-2,2-2-2,2-2 3,-4-3 3,8-2-6,-5-3 3,6-5 2,-4-2-5,0-3 1,-18 0-2,41-13-4,-24-1-2,3-3 2,-3-8-9,0-4 3,-6-3-2,2-2-7,-10-3-4,-3 3-7,-3-2-2,-8 2 2,2 2-2,-6 3-9,-4 1-23,-1 6-50,3 5-51,-1 4-62,0 0-68,0 6-150,-1 1-117,2 4-91,17 2-131</inkml:trace>
  <inkml:trace contextRef="#ctx0" brushRef="#br0" timeOffset="173785.209">10503 7546 1545,'0'0'-102,"0"0"22,0 0 15,0 0 14,0 0 12,0 0 10,0 0 10,0 0 15,0 0-2,0 0 14,0 0 8,0 0 9,0 0 12,0 0 8,0 0 7,0 0 8,0 0 6,0 0-4,16-42 13,-16 42-4,0 0 1,0 0 3,0 0-4,0 0-4,0 0-2,9-12 0,-9 12 2,0 0 6,0 0-1,0 0-1,0 0 0,0 0 3,2-14-5,-2 14 2,0 0-4,0 0-8,0 0-5,0 0-6,0 0-8,0 0-6,0 0-5,-27-10-7,27 10 0,0 0-6,-30 15-2,18-6-2,1 3 5,-5 4-9,3 0 0,-2 5-1,3 3-1,0-2 1,5 3-3,-2 0 0,3 1 1,4-1 2,0 3 2,2-8-3,2 5 4,4-2 5,0-2 0,1-3 6,3-1 0,3-5 8,3-2-3,-3-3-1,8 1 3,-4-6-8,7-2-3,-3-2 0,5-4-1,-3-5-1,0 0-1,0-6-4,-1-3 0,-4-4-3,-3 1-3,-3 0 1,-5-3-1,0 1-1,-7-3-2,0 3 4,-7-1 0,0 1-2,-2 1 2,-5 1 4,2 2-4,2 2 0,-3 2-6,4 1-17,0 3-35,-1 0-56,10 13-59,-10-15-25,10 15-35,0 0-42,-2-9-123,2 9-103,0 0-47,0 0-46</inkml:trace>
  <inkml:trace contextRef="#ctx0" brushRef="#br0" timeOffset="174377.2869">11176 7625 1387,'8'-9'-68,"-8"9"14,0 0 18,0 0 17,9-11 19,-9 11 13,0 0 24,0 0-3,0 0 4,5-13 8,-5 13 15,0 0 12,0 0 11,0 0 6,0 0 2,2-19 1,-2 19 6,0 0 3,0 0-4,0 0 0,0 0-8,-7-25 0,7 25-9,0 0-4,0 0-8,-11-12-4,11 12-11,0 0-8,-18-3-6,18 3-8,0 0 0,0 0-3,-38 17-6,29-7 1,-3 0-4,1 5-7,1-1 3,-2 5-2,3 3-3,2-2 0,-2 3-1,4 1 0,3-2 0,0-2-1,2 2-2,2 0 4,0-2 1,3 0-1,4-3 3,0 3-1,-1-5-1,3-3-2,2-1 0,0-1-3,1-4 0,3-2-2,1-4-1,-18 0 2,34-7-5,-16 0-1,0-7-2,-3-1-6,1-5-7,0-4 8,-5-4-3,-1 3-1,-4 1 7,-3-3 4,-5 5 3,1-2 2,-3-1 0,-6 2 2,2 3-1,-1 0-2,-3 3-2,1 1-1,3 6-2,1-2-34,7 12-39,-14-15-30,14 15-39,0 0-37,-11-8-35,11 8-60,0 0-130,0 0-214,0 0-116</inkml:trace>
  <inkml:trace contextRef="#ctx0" brushRef="#br0" timeOffset="174913.19">11875 7670 1649,'0'0'-46,"0"0"8,2-16 21,-2 16 40,0 0 18,0 0 10,0 0 16,0-18 8,0 18-2,0 0-4,0 0 8,0 0-5,2-18 2,-2 18 6,0 0 0,0 0 7,0 0 1,0 0 8,0 0 2,2-16-2,-2 16-5,0 0-8,0 0-6,0 0-10,0 0-6,0 0-8,0 0-8,0 0-7,0 0 0,0 0-7,-45 32-8,34-21-1,2 6-1,-5 0-4,1 4-2,4 1-1,0-2 1,0 5 3,4 1-5,1-2 0,-1 0-1,5 3-1,3-2 1,4-2-4,1 1 1,1-4-6,3-1-8,5-2-1,1-2-5,1-4 2,2-1-3,0-2 1,2-6-1,-2-2-1,-1-5 2,6-3-1,-3-4-10,-2-7-5,4-2-8,-6-4 4,-3-3 0,-3-1 3,-2-1 7,-2 4 1,-4 0 7,-3 1 3,-2 3 3,-5 2 4,0 1-1,1 0-3,0 4 1,-3 0-12,1 1-34,6 14-36,-9-19-43,9 19-40,0 0-34,-10-9-47,10 9-131,0 0-276,0 0-156</inkml:trace>
  <inkml:trace contextRef="#ctx0" brushRef="#br0" timeOffset="175409.2478">12529 7708 1734,'8'-15'-69,"-8"15"18,0 0 27,5-14 31,-5 14 26,0 0 20,0 0 14,7-15 9,-7 15 4,0 0 4,0 0-2,0 0 1,0 0-5,0 0-7,0 0-8,0 0-5,0 0-7,-17-17-5,17 17-6,0 0-5,0 0-1,0 0-9,-33 24 0,22-12-2,2 2-3,-3 4-1,-1-1-2,3 5-3,0 1 0,1 0 0,3 1-4,-2-2 2,5 2-1,-1 1-1,2-4 3,4 3 1,0-4 2,1-1 2,7 0 2,-4-2 1,3-3 0,3-3-3,1-2 0,0-1-2,1-1 0,-14-7-3,33 0 0,-33 0-9,32-15-4,-19 2-7,5-3-7,-3-4-10,-3-3 5,1 0 1,-5-3-3,0-2 14,-3 4 0,-3-3-1,-2 2 7,0 3-3,-2 1 0,-1 4 2,1-1-3,-2 1-27,4 17-31,-6-25-52,6 25-32,-4-13-46,4 13-72,-6-10-163,6 10-144,0 0-74</inkml:trace>
  <inkml:trace contextRef="#ctx0" brushRef="#br0" timeOffset="176013.6262">13234 7777 1435,'0'0'-32,"0"0"20,0 0 16,0 0 14,0 0 25,0 0 26,5-17 17,-5 17 8,0 0 11,0 0 10,0 0 9,0 0 10,0 0 0,0 0 0,2-15 0,-2 15-10,0 0 3,0 0 6,0 0 3,0 0-5,0 0 8,0 0-7,0 0-2,0 0-4,0 0-7,0 0-4,0 0-1,0 0 0,0 0-3,0 0-1,0 0-6,0 0-11,0 0-2,0 0-1,0 0-6,0 0-8,0 0-4,0 0-5,0 0-2,0 0-4,1-18-6,-1 18-4,0 0-8,0 0-4,0 0-3,0 0-4,0 0-3,0 0-4,0 0-2,0 0-6,0 0-1,0 0-3,0 0-7,0 0-4,0 0-5,0 0-2,0 0 0,0 0 0,0 0 0,0 0 2,-8 54 0,3-35 1,3 5-3,-1 2 2,3 7 4,0 5-42,2 4-64,1 1-88,2 0-163,-2-2-261,-9-1-95,-1-5 116,-10-5-417,-10 0-488</inkml:trace>
  <inkml:trace contextRef="#ctx0" brushRef="#br0" timeOffset="179017.4533">10499 8450 353,'-16'3'126,"16"-3"-50,0 0-28,0 0 1,0 0-7,0 0 1,0 0-2,0 0-2,0 0 1,0 0-6,0 0-6,0 0 2,0 0-3,0 0 11,0 0-7,-14-11 18,14 11-2,0 0 2,0 0 10,0 0 3,0 0 4,0 0 7,0 0-10,0 0-4,0 0 1,0 0-4,4-27-1,-4 27-5,0 0-3,0 0-3,0 0 6,-8-13-3,8 13-2,0 0 3,0 0-1,0 0 0,-9-14-3,9 14 1,0 0-2,0 0-1,0 0-2,-11-10-3,11 10-5,0 0-3,0 0-3,0 0-3,0 0 0,-22-2-3,22 2 4,0 0 0,0 0-5,-29 12 1,15-2-2,2-1 0,-2 4-4,-1 2 2,2 0-2,-1 3 2,1-3-3,1 4 3,5 1-3,2-2-1,5 0 2,0-18 2,8 34-4,4-17 5,3 1-4,5-3 1,11 0-1,4-5 0,-2-1-2,-1-4 0,3-3 0,-3-2-3,-1-1 2,0-3 0,-3-1-2,-4-4-6,1-2-2,-4-2-4,-1-2-3,-6-3 0,-1 0-2,-6-4 2,0 2-1,-5-1-1,-4-1 3,-5 1-2,2-1-3,-6 3 3,-1 1-7,-1 0 5,-3 2-17,3 4-28,-2 1-44,0 4-41,5 1-35,10 6-35,-25-5-75,18 5-359,7 0-140</inkml:trace>
  <inkml:trace contextRef="#ctx0" brushRef="#br0" timeOffset="179705.0838">11137 8482 1600,'0'0'-100,"0"0"25,0 0 25,0 0 17,0 0 20,0 0 14,0 0 13,0 0 14,0 0 12,0 0 10,0 0 6,0 0 5,0 0 7,0 0 3,0 0 2,0 0 3,0 0-5,0 0-2,0 0-8,0 0-7,0 0-9,0 0-8,0 0-5,0 0-1,0 0-4,-49 15-2,41-8-2,8-7-5,-13 24-1,7-12-1,2 0-4,1 3-2,3-15 1,-9 29 3,11-14-5,3 3 4,-1-5 0,3 1 0,2-2-1,-1-2 2,6 2-1,-1-5-1,2 1-1,2-5 0,1-1 1,-2 0-2,-16-2 1,38-5 1,-18 1-1,-2-6 1,-2 3-4,2-6 1,-4-4-1,-3 1 1,-2-3 4,-3 1 7,-4 4 10,-2-3-8,0 17 1,-8-35-2,-1 20-4,-2 0-2,-3 1-5,5 4-1,-5-1-29,1 4-29,13 7-30,-20-9-27,20 9-33,-16-3-37,16 3-40,0 0-80,0 0-304,0 0-98</inkml:trace>
  <inkml:trace contextRef="#ctx0" brushRef="#br0" timeOffset="180872.5806">11917 8518 1444,'0'0'-126,"0"0"25,0 0 14,-15-7 13,15 7 8,0 0 5,0 0 7,0 0 4,0 0 8,0 0 4,0 0 4,0 0 2,0 0 2,0 0 3,0 0 2,0 0 2,0 0 3,0 0 2,0 0 3,0 0 1,0 0 1,0 0 1,0 0 3,0 0 5,0 0 4,0 0 3,0 0 0,0 0 2,0 0 5,0 0 0,0 0 3,0 0-4,0 0 3,0 0-2,0 0-1,0 0-3,0 0-4,0 0-7,0 0 1,0 0-9,0 0 0,0 0 2,0 0 1,0 0 2,0 0 1,0 0 1,0 0 4,0 0 0,0 0 6,0 0 2,0 0 2,0 0 4,0 0 8,0 0-5,0 0 2,0 0 3,0 0-3,0 0 4,0 0-1,0 0 0,0 0 7,0 0-4,0 0 6,0 0 3,0 0 1,0 0 3,0 0 6,0 0 2,0 0 6,0 0 4,0 0 2,0 0 0,0 0 8,0 0-1,0 0-4,0 0 2,0 0-8,0 0-3,0 0-9,0 0 0,0 0-7,0 0-2,-25-3-5,25 3-2,0 0-3,-19 6 3,19-6-10,-20 5 1,20-5-2,-22 10 1,8-2-2,1 2 2,0 0-3,1 0 1,-1 4-1,1-1-3,1 0 1,3 3 1,-4-1 19,7-2-4,-2 3-2,4-1-2,3-15 1,0 33-1,3-18 3,4-2-3,2 2 3,3-1 1,5-3-2,2 0-1,1-1-1,2-4-4,-1-2 2,3-1-3,-5-3-1,7-2 1,-5-2 0,3-1-2,-4-2-1,2-4-1,-5 0-1,-4-4-1,3-2-1,-5-1-4,-2 1 2,-3 0 3,0 0 8,-6 1 2,0 16-3,-6-35 0,0 19-6,-2 3 0,1 2-3,-6 0-2,3-1-9,1 2-35,9 10-42,-16-12-38,16 12-44,0 0-46,-16-4-88,16 4-260,0 0-57</inkml:trace>
  <inkml:trace contextRef="#ctx0" brushRef="#br0" timeOffset="181301.401">12602 8548 1482,'0'0'-37,"5"-11"12,-5 11 19,7-13 24,-7 13 12,0 0 20,5-17 13,-5 17 14,0 0 15,7-17 8,-7 17 6,0 0 3,4-12 0,-4 12-4,0 0-9,0 0-8,0 0-11,8-13-11,-8 13-10,0 0-6,0 0-11,0 0 0,0 0-5,0 0-3,0 0-5,0 0-1,0 0-3,0 0 2,-20 46-1,18-33 0,2-13-4,-7 33 1,5-16-1,-1 0-2,1 1 0,0 2-2,-1 0-1,3 2 1,-2-3-2,2 1-1,0 0-1,-2-1-1,2 0 1,-4-4-1,4-15-5,0 28-33,0-28-33,0 23-33,0-23-27,0 18-29,0-18-36,0 0-78,11 15-95,-11-15-300,0 0-155</inkml:trace>
  <inkml:trace contextRef="#ctx0" brushRef="#br0" timeOffset="181700.0736">13212 8636 1729,'0'0'-48,"10"-9"27,-10 9 28,9-7 35,-9 7 25,0 0 17,11-13 8,-11 13 5,0 0-2,0 0 1,12-8-8,-12 8-5,0 0-14,0 0-4,0 0-6,0 0-4,0 0-11,0 0 1,0 0-9,0 0 1,0 0-2,0 0-7,-20 43-6,20-43 3,-8 31-6,6-16 4,0 2-4,4 2-2,0 0-1,1-2 2,5 0 0,2 0-1,3 0 2,2 0-7,1-3-1,1-4-3,0-2 1,0-3-2,3-5 2,-2 0 0,-18 0-1,39-11-2,-20-1 3,0-2-9,-3 0 4,-1-6 0,0 1-1,-4-2 2,-4 3 4,-1 0-3,-6 1-2,0 17-12,-6-30-9,-5 16-30,0 3-32,-1 3-48,12 8-71,-28-11-101,15 5-208,13 6-152,-25-7-156</inkml:trace>
  <inkml:trace contextRef="#ctx0" brushRef="#br0" timeOffset="184699.5701">11716 9307 1106,'0'0'260,"-2"-21"-148,2 21-39,-2-22-25,2 22 10,0-18 14,0 18 7,-4-19 6,4 19 8,0 0-2,0-24-11,0 24-8,0 0-9,0 0-4,0 0 1,0 0-2,0 0-5,0 0-1,0 0-5,0 0-3,0 0-4,0 0-4,14 64-3,-12-45-2,2 2-3,-2 2-2,1-2-3,0 1-1,0-1-30,1-1-40,-3 0-50,1-2-70,0-1-66,3-1-132,-5-16-308,-2 21-170</inkml:trace>
  <inkml:trace contextRef="#ctx0" brushRef="#br0" timeOffset="184891.5853">11680 9653 1886,'0'0'51,"-6"15"-6,6-15-5,-6 13-7,6-13-1,-9 13 3,9-13-1,-16 20-7,11-10-2,-1 2-4,-1 3-6,7-15-28,-3 31-35,3-12-59,-2-1-91,4 3-195,-2 0-112,2 3-11</inkml:trace>
  <inkml:trace contextRef="#ctx0" brushRef="#br0" timeOffset="185866.4774">10647 10164 1286,'0'0'-46,"0"0"8,14-9 13,-14 9 17,0 0 15,9-13 17,-9 13 17,0 0 17,6-17 5,-6 17 12,0 0 0,2-18 7,-2 18 1,0 0-2,0 0 1,1-17-2,-1 17-4,0 0-4,0 0-8,0 0-4,2-18-6,-2 18-8,0 0-4,0 0 5,0 0 5,0 0 2,0 0 2,0 0 3,0 0-6,-14 63-1,8-39-6,2 0-4,-2 3-3,2-1-3,2 2-6,-1-2-1,0 2-4,3-1-1,-1 0-4,1 0-1,1-4 0,-1-1-2,0-1-3,2-1 5,-1-3-34,-1 0-31,0-17-42,3 25-42,1-16-38,-4-9-76,10 8-148,-10-8-101,0 0-21,0 0-18</inkml:trace>
  <inkml:trace contextRef="#ctx0" brushRef="#br0" timeOffset="186247.5468">11284 10233 1380,'-37'-17'-42,"37"17"7,0 0-1,0 0 11,-4-18 17,4 18 8,0 0 14,0 0 9,0-24 15,0 24 6,0 0 20,0 0 13,4-23 17,-4 23 11,0 0 8,2-16 4,-2 16-4,0 0-4,0 0-8,0 0-7,5-15-12,-5 15-8,0 0-10,0 0-4,0 0-3,0 0-2,0 0-6,0 0-5,0 0-7,0 0-3,2 59-2,0-41-4,-2-1-3,2 0-1,-2 1 0,2 2-3,0-1-2,-1 2 1,2 0-3,1-2-34,-4 1-29,2 0-42,-2-3-51,2 2-41,-1-1-41,3-4-70,-1-2-122,-3-12-169,15 16-83</inkml:trace>
  <inkml:trace contextRef="#ctx0" brushRef="#br0" timeOffset="186603.3955">12082 10201 1559,'0'-27'12,"0"27"-1,0 0 3,0 0-2,4-17 3,-4 17 19,0 0 8,9-15 7,-9 15 6,0 0 3,10-14 6,-10 14 8,0 0 7,7-10 7,-7 10 1,0 0 4,0 0-10,0 0-1,9-12-6,-9 12-7,0 0 0,0 0-4,0 0-2,0 0 1,0 0-8,0 0-2,1 40-13,-1-40 1,-1 30 0,1-12-7,0 4-3,0 1-2,0 2-2,1 1-7,1 1 4,0-1-36,2 0-33,-1 2-51,1-3-53,0 0-53,-1-5-69,1-1-145,3-1-89,-4-5-30,-3-13-39</inkml:trace>
  <inkml:trace contextRef="#ctx0" brushRef="#br0" timeOffset="187096.6058">12802 10101 1451,'0'0'-10,"0"0"4,18-5 8,-18 5 15,0 0 25,0 0 22,7-10 18,-7 10 6,0 0 9,0 0 0,0 0 1,0 0 4,0 0-2,0 0-5,0 0-5,2-17-8,-2 17-10,0 0-1,0 0-11,0 0-7,0 0-2,0 0-10,0 0-1,0 0-8,0 0-3,0 0-2,0 0-7,0 0 0,0 0-2,0 0-1,0 0-6,0 0 3,0 0-3,0 0-3,0 0 2,0 0-3,0 0-3,0 0 1,0 0-2,0 0-1,0 0-1,0 0-1,0 0 1,0 0 2,0 0-5,0 0 2,0 0 0,5 49-1,-5-35 2,0 5-1,0 2 2,2 1-1,-2 6 8,2 1-9,0-1 3,1 0-1,-1 1 5,-2 0-21,4-1-33,-4 1-46,2-4-54,1 1-50,1-6-47,0-3-118,-3-3-132,3-2-32,-4-12-30</inkml:trace>
  <inkml:trace contextRef="#ctx0" brushRef="#br0" timeOffset="187365.1095">13469 10157 1634,'12'-8'77,"-12"8"-1,0 0 10,0 0 22,0 0 27,9-11 9,-9 11-7,0 0-20,0 0-11,0 0-15,0 0-11,0 0-8,0 0-7,0 0-7,0 0-4,13 30-4,-13-13-9,2 3-2,-2 6-5,2 5 1,1 1-20,-1 7-49,-2 4-74,2 9-90,-2 0-90,0 2-220,-2-8 6,0 5-48,-3-10-52</inkml:trace>
  <inkml:trace contextRef="#ctx0" brushRef="#br0" timeOffset="203840.5513">14143 7057 1328,'0'0'-105,"0"0"22,-17-6 20,17 6 13,0 0 12,0 0 7,0 0 8,0 0 4,0 0 6,-15-8 3,15 8-1,0 0 4,0 0 1,0 0-1,0 0 3,0 0 0,0 0-1,-14-5 1,14 5 4,0 0-3,0 0 2,0 0 0,0 0 0,-28 0-1,28 0 1,0 0-1,0 0 0,-26 2 3,26-2 2,0 0 2,-21 3-1,21-3 1,0 0 0,-18 4 1,18-4 2,0 0 5,-16 4 3,16-4 6,0 0 9,0 0 9,0 0-3,0 0 12,0 0-5,0 0-7,0 0 9,0 0 1,0 0 0,0 0-5,0 0-2,57 3 0,-31 0 4,6-3 2,6-3 2,11 3 6,2 0-1,10 0-1,3 0-1,-1-1 0,-3 1-3,-10 0-7,-2-2-2,-5 2-4,-6 0-6,-6 0-1,-6 0-7,-4 2-4,-5-2-10,-16 0-17,0 0-33,0 0-33,0 0-44,0 0-38,0 0-38,-45 18-308,26-15-9</inkml:trace>
  <inkml:trace contextRef="#ctx0" brushRef="#br0" timeOffset="205025.393">15312 6986 1217,'0'0'-111,"0"0"16,0 0 16,0 0 24,0 0 18,0 0 13,0 0 11,0 0-1,0 0 3,0 0-1,0 0 6,0 0 0,0 0 4,0 0 2,0 0-2,0 0 2,0 0 0,0 0-2,28 6 1,-28-6-1,0 0-1,0 0 0,0 0 1,0 0 0,0 0 0,0 0-2,0 0 0,0 0 3,0 0-2,0 0 1,0 0 1,0 0 1,0 0-1,0 0 4,0 0-3,0 0 0,0 0 2,0 0 1,0 0 3,0 0-4,0 0-2,0 0 5,0 0-4,0 0-1,0 0 0,0 0 1,0 0 1,0 0-1,0 0 2,0 0 1,0 0 3,0 0 1,0 0 5,0 0 3,0 0-1,0 0 7,0 0 1,0 0-2,0 0-1,0 0 8,0 0 8,0 0-4,0 0 3,0 0 5,0 0-6,0 0 3,0 0 5,0 0 5,0 0-2,0 0-4,0 0-2,-24-40-4,24 40-3,0 0-3,4-25-5,-4 25 1,10-20-11,0 8 1,0 2-5,0-1 3,4 1-9,0 0 4,3 2-1,5 1 3,-4 0 1,8 1 2,-1 2 0,-1 0 1,2 4 2,-4 0-3,1 2-1,-1 0-1,0 4-1,-6 0 2,1 4-1,-4-1-2,-5 2-1,-4 3-2,-4-14 1,-2 26 3,-8-9-1,-3 0-5,-2-2 2,-3 2-2,-2-1 1,1-3-3,0 1 2,-2-2-2,1-1-3,4-2 4,1-3 0,0 0 0,0-1-3,15-5 3,-21 6-4,21-6 5,-17 0-3,17 0-5,0 0-1,0 0 2,0 0-2,0 0 2,0 0-4,0 0 3,0 0 7,0 0-2,0 0 5,53-21-2,-34 21 6,-19 0-3,37 6 6,-19-2 3,1 1-3,-4 1-3,4 4 1,-1-2 1,-6 2-2,0 0 1,-3 1 2,0 1-1,-9-12 6,8 23-8,-8-12 2,0-11-6,-6 23 4,6-23 0,-18 21 0,6-11-2,0 0 0,-6-3-1,-1-2 0,0-1 1,-1 0-2,-3-1 0,5 0-1,-4-3 2,22 0-3,-37-4 3,17 0-3,4 0 1,0-3-7,2 0-18,1-5-11,3 1-34,10 11-25,-14-26-40,10 11-50,2 1-353,0-4-35</inkml:trace>
  <inkml:trace contextRef="#ctx0" brushRef="#br0" timeOffset="205481.2468">15946 6931 1343,'23'4'-57,"-23"-4"7,19 1 2,-19-1 10,17 0 12,-17 0 17,0 0 11,0 0 3,16-7 4,-16 7-1,0 0 3,0 0 4,10-13 8,-10 13 12,0 0 11,4-16-2,-4 16-2,0 0-3,6-15 3,-6 15-3,12-11-6,-12 11-3,22-13-4,-8 6 1,3 2-5,3 1-2,5-2 0,0 4 12,0-1 7,5 1 1,-2 2-3,-3 0-6,5 2-5,-4 1-3,-6-1 2,4 5 3,-7 0-2,-4 1 1,0 3-3,-7 0-1,-6-11 0,4 24-3,-4-24 0,-10 26-3,2-13-1,-2 0-1,-4 3-5,1-1 0,-2-2 2,2-1-6,1-2 2,0 3-1,2-4-3,2 1 0,8-10-2,-15 17 0,15-17-2,-9 12 21,9-12 11,0 0-4,16 22 0,-4-16-1,5 0 2,2-1-7,6 1-1,5-1-3,10 1 0,1-2-2,1 2-3,0-2-43,1 1-43,-1-1-48,1 2-43,-3-2-70,-2-1-399,-5 1-131</inkml:trace>
  <inkml:trace contextRef="#ctx0" brushRef="#br0" timeOffset="207617.366">14338 7893 1630,'-23'2'-79,"23"-2"9,-21 0 10,21 0 13,0 0 9,-21-2 12,21 2 24,0 0 22,-20-2 3,20 2 9,0 0 6,0 0 8,-21-4 8,21 4-6,0 0-4,0 0-3,-28-2 0,28 2-4,0 0-3,-24 2 5,24-2-3,0 0-5,-20 0-3,20 0 2,0 0-8,0 0-1,0 0-2,0 0 4,0 0-3,0 0-2,0 0 3,59 16-2,-27-14-3,8-1-3,5 1 0,3 1-2,-1-3 1,-2 3 0,1-3-23,-2 2-23,-10 0-15,1-1-35,-5 4-23,-4-5-28,-2 1-28,-5-1-49,0 0-256,-19 0 25</inkml:trace>
  <inkml:trace contextRef="#ctx0" brushRef="#br0" timeOffset="208250.4091">15433 7872 1232,'0'0'-50,"0"0"10,0 0 17,-8-26 17,8 26 5,0 0 16,0 0 9,0 0-1,-5-29 1,5 29-1,9-17-6,-3 5-2,4 5 1,2-5 3,2 4-13,1-1 3,2 2-1,6-1 1,-3 3 3,2-2-10,0 4 3,-3 1 9,1 2-11,0 2-4,-1 0 3,0 3-3,-4-2 2,-1 5-1,0 1 3,-4 0-2,-10-9 1,11 20-1,-8-8 8,-3-12-5,-4 23 1,4-23 2,-14 26-1,6-17 2,-2 1-5,0-3 4,10-7 0,-19 14 4,19-14 1,-12 11 1,12-11 0,-14 5 2,14-5-6,0 0 3,0 0-6,0 0-1,0 0 0,0 0-3,0 0 1,0 0 2,0 0-7,0 0 0,0 0 6,0 0-6,67-12-2,-49 16 1,4 0 2,-1 4-1,2 1 10,-2 1-9,-1 0-4,-3 2 6,1-2-3,-3 3-1,-2 1 5,-5-2 0,-4 1 4,-4-13 2,2 25 5,-2-25 6,-16 22 2,2-10-2,-5-1-4,-2-1 5,0-2-5,-1-5 2,2 1 1,-1-3-1,0-1-3,0 0-1,-1-3-18,4-2-8,1-2-23,1-1-38,4-1-36,2-1-47,8-2-299,2 12 35</inkml:trace>
  <inkml:trace contextRef="#ctx0" brushRef="#br0" timeOffset="208744.8031">16294 7887 1243,'0'0'-30,"0"0"4,0 0 8,0 0 14,16-11 14,-16 11 16,0 0 13,0 0 12,0 0 3,-9-28 0,9 28 4,0 0 6,-4-24-3,4 24-5,0 0-6,2-24-13,-2 24-7,11-18 0,-5 11-7,-6 7 0,19-14-2,-6 9-3,-13 5-3,23-7-3,-10 4-4,-13 3-7,33 3 2,-17 2 3,0-1-4,-1 4-1,0-1-2,0 2 5,-5 2-4,4-2 4,-7 2-2,2 0 1,-5 4 1,-4-15-6,0 24-13,0-24 2,-8 27 2,3-17-3,5-10 4,-11 21-2,5-14 5,6-7 3,-6 17 1,6-17 4,0 0 1,-7 12-4,7-12 4,0 0-10,0 0 3,0 0-3,0 0-2,27 8 1,-27-8 7,31 5-11,-12-1 0,0 1 3,5 2-2,-4 3-2,4 0 1,-3 4 6,1-5-6,-4 7 3,2-3 4,-6 3-1,-3-3 0,-3 1 12,-6 1 9,-2-15 4,-9 27 1,-3-14-4,-6 1 2,-6-3-3,-6 3 7,-3-6-26,-5 3-45,-3-6-32,-1 1-38,-7-3-53,3-5-294,-3 1 26</inkml:trace>
  <inkml:trace contextRef="#ctx0" brushRef="#br0" timeOffset="209366.7351">14514 8660 1193,'0'0'-65,"0"0"8,-21-4 14,21 4 22,0 0 15,-22-3 10,22 3 13,0 0 15,-18-4 16,18 4-6,0 0 9,-20-3 9,20 3 3,0 0 11,0 0 4,-22-4 6,22 4 0,0 0 2,0 0-2,0 0 4,-20-4-9,20 4-4,0 0-6,0 0-4,0 0-7,0 0-5,0 0-10,0 0-5,0 0-3,0 0-3,0 0-3,0 0-2,57-9-5,-29 9-16,5-2-20,0 0-30,1 2-35,3 0-24,5 0-34,3 0-45,-5-2-72,2 0-329,1-2-84</inkml:trace>
  <inkml:trace contextRef="#ctx0" brushRef="#br0" timeOffset="209976.6004">15679 8570 1463,'-42'4'-97,"42"-4"21,0 0 28,0 0 20,0 0 28,0 0 13,0 0 14,0 0 1,-26-12-5,26 12-5,0 0-3,0 0 0,0 0 0,0 0 4,0 0 0,30-36 4,-22 28 0,4 1-6,-12 7 4,28-12-1,-11 6-4,0 0-2,2 2-4,-2 1-1,2 1-1,-19 2-1,34-2 1,-17 2-4,-4 4 1,-13-4 3,30 10-6,-19-5 4,-11-5-3,18 13 4,-14-3 0,-4-10-3,0 19-8,0-19-6,0 0-4,-17 29 0,7-18-3,1-2 6,9-9 3,-17 14 0,7-7 5,10-7 1,-11 8 5,11-8-3,-12 8 9,12-8 1,0 0-6,0 0-5,0 0 3,0 0-3,0 0-3,0 0 1,0 0-3,0 0-5,0 0 9,48-3-2,-48 3-1,35 1 4,-13 1-1,4 4-1,-3 0-2,0-1 13,0 4-8,-3 2-5,-2 0 8,-3-4-2,-2 5 2,0-1 1,-8 3 2,2-4 3,-7-10 0,-7 28 2,0-16-1,-6 3 2,-7-4-5,0 0 3,-6-2 4,1-1-5,-1-1 1,2-2-4,0-4-10,3-1-22,-1 0-21,4-4-31,-2-1-29,5-1-36,15 6-279,-21-18 69</inkml:trace>
  <inkml:trace contextRef="#ctx0" brushRef="#br0" timeOffset="210398.5871">16424 8516 1165,'15'-2'50,"-15"2"-10,29-6-3,-16 2 5,-13 4 33,23-5 35,-23 5 24,21-6 2,-21 6-13,19-3-18,-19 3-11,0 0-14,20-3-15,-20 3-14,0 0-5,0 0-5,17 8-2,-17-8-4,2 16-1,-2-16-4,0 0-7,-15 37-7,7-18-4,-3 0-5,-3 1-16,3 3-5,-1-3-10,2 2-5,0-3 0,1 1-3,3-3 1,2-1 1,-1-3 3,5-13 5,0 21 7,0-21 0,13 15 4,-13-15 4,21 7-4,-21-7 3,30-2 2,-13-1 1,2-3-3,0 3 5,-2-5 7,0 1 7,2 2 8,-2-2 18,-2 2 10,-2-1 8,-13 6 4,25-9-6,-15 7-8,-10 2-7,18-9-11,-18 9-5,0 0-3,0 0-2,0 0-3,23 20 1,-19-7 0,-3 4 1,4 5-3,-3 5-17,3 4-49,-1 8-51,-1 2-64,-3 0-90,-1 5-203,-8 7-128,-5-2-90</inkml:trace>
  <inkml:trace contextRef="#ctx0" brushRef="#br0" timeOffset="220355.0829">14798 10457 1485,'0'0'-67,"12"8"25,-12-8 18,0 0 12,13 8 10,-13-8 24,0 0 1,0 0 9,0 0 5,0 0-8,0 0 1,0 0 9,0 0-3,0 0-1,0 0-7,0 0 1,0 0-8,0 0 2,0 0-8,0 0-1,0 0-2,0 0-1,0 0-2,-30-34-3,30 34-1,0 0 0,0 0 0,0 0 0,-29 0-2,29 0 3,0 0-4,-24 2 2,24-2-3,0 0-1,-27 3 2,27-3 0,-22 3-2,22-3 3,-20 2-2,20-2 1,-24 5-2,24-5 0,-21 3 2,21-3-2,-21 4 1,21-4 11,-18 3 2,18-3 6,0 0 5,-21 3 4,21-3 2,0 0 4,0 0-2,-19 2-4,19-2 0,0 0-2,0 0-5,0 0-4,0 0 1,0 0 2,0 0 0,0 0 0,0 0 4,60-2 4,-37 0 4,4 2 4,1-1 0,2-2-3,-3-1-4,-1 3-3,-1-1-1,-4 2-5,-2-2 1,1-1-4,-20 3-5,34 0 3,-20 0-3,-14 0-4,23-2-9,-23 2-19,22 0-28,-22 0-31,18 0-29,-18 0-25,18 2-22,-18-2-23,0 0-35,23 3-369,-23-3-82</inkml:trace>
  <inkml:trace contextRef="#ctx0" brushRef="#br0" timeOffset="221074.5386">15930 10153 1431,'18'-7'-97,"-18"7"11,0 0 8,16-8 19,-16 8 10,0 0 17,13-6 11,-13 6 13,0 0 6,0 0 4,0 0 7,15-7 6,-15 7 11,0 0-4,0 0 11,0 0 18,0 0-2,0 0-3,0 0-6,11-10-5,-11 10 0,0 0-6,0 0-4,0 0-4,0 0 0,0 0-1,0 0-3,0 0 0,0 0-2,0 0-3,0 0-1,0 0 0,0 0-1,0 0 1,0 0-4,0 0-4,0 0 3,0 0 3,0 0-2,0 0 2,0 0-3,0 0-6,0 0 12,0 0 1,0 0 5,0 0-2,0 0 4,0 0 7,0 0 2,0 0-2,0 0-4,0 0 0,0 0-4,0 0 0,0 0 1,0 0-2,0 0-5,-37-14 2,37 14-6,0 0 3,-38 8-3,20-2 10,-4 4 0,-4 3 0,-1 2 9,-3 6 4,-3 3-1,-1 3 0,-2 6-1,4-3 0,3 0-1,3 5 1,7-4-5,2-1-1,4 0-2,5 2 1,4-4 2,8-1 11,-1-1 3,7-1 0,4-5 2,1 2 3,4-3-5,1-5-1,0 1-4,4-4-1,-3-2-2,3-3 0,-6-3-4,2-3-1,-20 0-2,31-7-1,-18-1-2,-2-1-7,-11 9 2,10-22-5,-10 10-2,0 12-6,-9-31 1,-1 16 0,-3 0-2,-2 0-6,-3-1-12,-2 4-16,2 1-21,0 4-31,4 1-35,-3 2-34,17 4-46,-30 0-57,18 2-156,12-2-149,0 0-63</inkml:trace>
  <inkml:trace contextRef="#ctx0" brushRef="#br0" timeOffset="221609.0317">16271 10352 1409,'0'-24'-102,"0"24"18,3-22 21,-1 6 13,-2 16 21,6-30 9,0 14 12,0 3 6,1 0 6,2-3 9,-1 4 5,2 1 3,4 0 6,-2 2 2,3-1-1,0 3 5,0 3 0,3-2 0,-18 6-2,32 0-8,-16 3-1,2 5-1,-1 4 3,1-1-12,-6 4 8,0 1-1,-3-1-13,-5 2 3,-1 3-5,-6-1-11,-3 1-4,-3 1-9,-1-2 3,-6-2-1,4-2 4,0-3 5,1-2 9,-3-1 6,14-9 20,-18 10 6,18-10 8,-14 5 4,14-5-5,0 0-4,0 0-2,0 0-8,0 0-2,0 0-3,0 0 0,0 0-3,0 0-5,0 0 2,59-2-1,-43 10-5,6 2-1,-1 1 2,-2 0 1,0 5 1,-3 0 0,0 1-5,-4 3 5,-3 1 1,-4-2-1,-3-2 3,-4 2 5,-7 2 0,-4-3 2,-3-3-3,-4-1 2,-4-2-5,-1-2 0,-1-3 0,-3-3-3,-1 0-13,-1-4-35,-1-2-52,0-1-61,-6-5-104,-2-1-265,4-6-21</inkml:trace>
  <inkml:trace contextRef="#ctx0" brushRef="#br0" timeOffset="228909.1925">20515 4862 193,'0'0'67,"0"0"-17,0 0-25,0 0-1,0 0 1,0 0 4,0 0 0,0 0-3,0 0-4,0 0-3,0 0 2,0 0-9,0 0 1,0 0-3,0 0-3,0 0-2,0 0 0,0 0-1,0 0-3,0 0-2,0 0-2,0 0-1,0 0 1,0 0-3,0 0 4,0 0-1,0 0 1,0 0 0,0 0 0,0 0 2,0 0-2,0 0 4,0 0-1,0 0 6,0 0 5,0 0 2,0 0 1,0 0 7,0 0 1,0 0 1,0 0 5,0 0 0,0 0 2,0 0 1,0 0-2,0 0-5,0 0 2,0 0-3,0 0-7,0 0 0,0 0 1,0 0-3,0 0-5,0 0 0,0 0-2,0 0-3,0 0 3,0 0 1,0 0-3,0 0-6,0 0 6,0 0-5,0 0-2,0 0 3,0 0 4,0 0-4,0 0-2,0 0 0,0 0 3,0 0-2,0 0 2,0 0 0,0 0 2,0 0 0,0 0 0,0 0 10,0 0 3,0 0 8,0 0 5,0 0 7,0 0 4,0 0-1,0 0 0,0 0-2,0 0-5,0 0-3,0 0-3,5-13-5,-5 13 2,0 0-2,0 0 2,5-18 2,-5 18-1,0 0-1,0 0 4,0 0 2,0-19 1,0 19-5,0 0-1,0 0-5,0 0-3,0 0-5,2-17-2,-2 17-4,0 0 2,0 0-8,0 0-3,0 0 2,0 0-2,0 0-1,0 0-2,0 0 4,0 0-3,0 0-2,0 0 0,0 0 4,0 0 1,0 0 2,0 0-3,0 0 3,0 0 3,0 0 2,0 0-4,0 0 2,0 0 2,0 0 2,0 0 0,0 0 2,0 0 11,0 0 8,-10-15 7,10 15 7,0 0 0,0 0-5,0 0-3,0 0-4,12-21-7,-12 21-4,16-13-2,-5 4-5,2 2 1,2-2-6,-1 1 0,2 0 2,0 3-5,-1-1-4,1 0-2,2 3-1,-18 3 0,30-4 1,-30 4-5,27 2 2,-27-2-2,25 8 1,-16-3-1,-1 6 6,-2 2-1,-4 1 3,-2-14-1,-5 36-1,-4-13 3,-6 4-6,-4-1-3,-8 7-2,-3-3 0,-4 1-3,1-4 2,-4-1 2,7-7-1,0-2 2,1-3 4,4-5 0,2-1 1,1-5 2,3 0 3,2-6-2,17 3-4,-27-9-6,16 1-3,11 8-3,-11-18 3,11 18 1,0-20-3,0 20 1,11-20-3,0 10 2,1 1-1,3 2-1,2 2 3,2 2-2,-19 3 0,36 0 2,-17 1-1,-2 3 3,2 1 2,1 5 6,-2 2-5,1-1 1,1 2 8,-2 1 2,2-3-7,-2 3 4,0-3-1,1-1 3,2-2 2,-2-1 2,0-4-10,0 0-2,0-6-2,3 0 0,-2-4 1,4-1-8,-5-6-5,2 1 2,-2-2-2,2-6-2,-4 3 4,2-4-1,-2 2 5,0 1 0,-3 2 2,-2-2 13,0 2 4,-6 2 6,3 1 7,0-1 6,-5 4 4,-4 11 4,8-21-2,-8 21-5,9-17-1,-9 17-7,4-14-6,-4 14-4,0 0-3,0 0 0,2-17 2,-2 17-4,0 0-2,0 0 0,0 0-1,0 0-2,-30 32 4,30-32 1,-10 24-4,8-11 6,-3 0-2,5-13 1,0 25 0,0-25-2,5 28 5,-1-15-4,2-1 6,5 2-1,0-5 4,1 2-1,1-5 0,2-2 5,-1 0-13,-14-4 7,35 0 0,-19-2 1,4-4-2,-4-2-3,4-3-2,-1 0 3,-5-2-5,2-3-3,-6 3 0,-2 0 5,-2-3-1,-2 4-1,-4 12-1,-2-28-3,2 28-3,-14-22 3,4 9-3,-2 4-5,0 2-26,12 7-27,-27-10-25,13 10-29,14 0-35,-24 2-45,24-2-321,0 0-23</inkml:trace>
  <inkml:trace contextRef="#ctx0" brushRef="#br0" timeOffset="229284.6787">21491 4853 1435,'0'0'-6,"0"0"2,0 0 1,0 0 7,0 0-6,0 0-2,0 0 3,0 0 4,0 0-5,0 0 2,0 0-6,10 14-2,-10-14 3,0 0 0,16 4-3,-16-4-1,0 0 2,15 10 0,-15-10-1,0 0 6,11 11 4,-11-11-4,0 0 2,0 0 2,-4 19 0,4-19 3,0 0 4,-20 14-3,20-14 5,-12 5 5,12-5 4,0 0 8,0 0 9,0 0-5,-26-3 2,26 3-6,0 0 1,0 0-10,0 0-3,6-33 2,-6 33-3,0 0-4,20-23 1,-13 18-3,-7 5-3,16-11-7,-16 11-23,14-9-28,-14 9-37,18-5-38,-18 5-56,12-3-240,-12 3 66</inkml:trace>
  <inkml:trace contextRef="#ctx0" brushRef="#br0" timeOffset="229638.9707">21962 4740 1072,'-4'-28'-39,"4"28"11,0 0 7,4-21 13,-4 21 18,4-16 23,-4 16 21,6-14 9,-6 14 10,4-13 8,-4 13-4,0 0-5,6-17-4,-6 17-14,0 0-11,0 0-7,0 0-2,8-9-5,-8 9-4,0 0 1,0 0-3,0 0-3,0 0 0,6 45 0,-6-29-2,2 1-1,-2 0-2,0 2-1,0-2-2,2 5 3,-2-4-1,2 1-1,-2 0-3,2-1 7,0-1-18,0 1-25,-2-18-25,5 22-16,-1-11-17,-4-11-25,13 11-35,-13-11-30,17 0-277,-17 0 40</inkml:trace>
  <inkml:trace contextRef="#ctx0" brushRef="#br0" timeOffset="229986.7861">22316 4685 1164,'8'-17'-41,"-8"17"7,4-9 17,-4 9 25,0 0 33,0 0 15,9-14 7,-9 14-2,0 0-11,0 0-8,0 0-6,0 0-10,0 0 0,0 0-2,0 0-4,0 0-4,0 0 4,0 0-2,-28 38-4,24-25 0,0 3 0,0-1 2,2 1-3,2-16 0,0 37 3,2-18-4,2-4 19,2 2-6,3 1 5,-1-3-3,3-2 1,-2-2-1,3-3-1,-1 0-5,4-3 2,-15-5-3,29 2 1,-29-2-3,27-7-1,-12-1-2,0-4-5,-2-1-3,-1-2-2,-3-3-1,0 1-2,-3 3 1,-2-3-1,-4-1 0,0 18-1,-4-32-6,0 19 3,-5-1-7,-2 3 0,11 11-18,-15-16-18,15 16-31,-16-5-26,16 5-29,0 0-44,0 0-327,0 0-7</inkml:trace>
  <inkml:trace contextRef="#ctx0" brushRef="#br0" timeOffset="230354.1843">22762 4871 1405,'0'0'-7,"0"0"10,0 0 10,0 0 11,0 0 6,0 0 6,0 0-8,0 0-6,0 0-1,0 0-4,0 0-2,0 0-2,0 0-5,14 4 0,-14-4 0,0 0-1,10 9-1,-10-9 2,0 0-1,6 12 1,-6-12-3,0 0-1,0 0 1,0 0 4,0 0 0,-13 27 3,13-27-1,0 0 1,0 0 4,-15 5 5,15-5 1,0 0 2,0 0-6,0 0-1,0 0-3,0 0-2,0 0-1,0 0-2,0 0-2,12-47-2,-12 47-2,12-14-1,-12 14-1,12-9-15,-12 9-41,11-8-36,-11 8-34,0 0-36,17-7-86,-17 7-174,0 0 70</inkml:trace>
  <inkml:trace contextRef="#ctx0" brushRef="#br0" timeOffset="230966.2408">23170 4702 1069,'0'0'-52,"0"0"7,-12-16 14,12 16 24,0 0 12,-4-15 5,4 15 9,0 0 2,0 0-5,6-26-3,-6 26 0,16-17 2,-6 7-8,3 1-1,4 1 1,2-2 0,5 4-4,0-1 1,2 3-1,-1 0-8,-1 2 7,-3 2-1,0 2 3,0 0-3,-1 4-2,-4 0 3,-3 1 0,-1 3 2,-2 0-3,-2 1 2,-8-11 0,2 24 3,-2-24-1,-10 28 0,3-14-5,-1 0 5,-6-3 3,3 3-5,1-5-1,2 1 1,-4-1 6,12-9 1,-13 13 1,13-13 3,-13 7 5,13-7-6,0 0 1,-15 7 2,15-7-7,0 0 1,0 0-5,0 0 1,0 0-7,0 0 0,0 0-2,0 0 4,0 0-7,0 0 5,64-7 8,-54 12-5,-10-5-6,26 10 2,-16-5-2,3 3 3,-13-8 3,18 15-2,-8-8-1,-10-7 1,10 18 5,-10-18 3,2 17-4,-2-17 5,-12 19-1,-2-12 0,0 1 0,-8-1 1,-1 1-2,1-4-4,0-1 6,1 0 2,-3-3-7,4 0-1,-2 0 0,3-3-16,19 3-26,-32-10-19,22 3-34,2-4-38,8 11-220,-2-24 136</inkml:trace>
  <inkml:trace contextRef="#ctx0" brushRef="#br0" timeOffset="231348.1832">23736 4637 898,'0'0'-15,"0"0"4,0 0 9,0 0 14,0 0 17,0 0 22,0 0-6,0 0 2,0 0-8,0 0-7,0 0-5,0 0-8,0 0-3,0 0 0,0 0 2,0 0-5,-37 31-6,26-18 5,-2-2-5,3 2 0,0 2 2,0-1-1,4 1 2,2 0 2,2 3-3,2-18 2,-2 30-1,2-30 3,8 26 1,-2-15 23,4-2-6,0-1 0,-10-8 2,18 9 0,-18-9-5,24 0-4,-24 0 0,25-5-2,-11-3-4,-4-1-1,0-1-2,1-4-9,-5 1-7,3-2-1,-3-3-5,0 3-4,-3-2 7,1 3-9,-4 14-14,0-24-19,0 24-17,-2-19-16,2 19-20,0 0-25,-16-17-54,11 14-172,5 3 136</inkml:trace>
  <inkml:trace contextRef="#ctx0" brushRef="#br0" timeOffset="231682.5343">23966 4901 986,'0'0'34,"0"0"10,0 0 6,0 0 10,0 0-4,0 0 4,10 10-5,-10-10-10,0 0-8,0 0-1,0 0-14,0 0 2,0 0-8,15 5 5,-15-5-6,0 0 1,0 0-3,0 0 2,0 0-6,0 0 0,2 16 5,-2-16-3,0 0 0,0 0 0,0 0-1,0 0 3,-21 13 1,21-13 0,0 0-4,0 0 10,0 0 1,0 0-8,0 0-14,0 0-8,0 0-11,0 0-23,0 0-29,0 0-30,0 0-38,0 0-47,21-46-225,-10 35 77</inkml:trace>
  <inkml:trace contextRef="#ctx0" brushRef="#br0" timeOffset="233510.7907">24340 4688 984,'0'0'-95,"0"0"11,0 0 9,0 0 6,0 0 7,0 0 10,0 0 8,0 0 12,0 0 6,0 0 8,0 0 6,0 0 8,0 0 1,0 0 6,0 0 5,0 0 6,0 0-1,0 0 2,0 0 0,0 0 0,0 0-1,0 0 2,0 0-5,0 0-2,0 0-3,0 0 2,0 0-3,0 0 0,0 0-1,0 0-1,0 0 1,0 0 1,0 0-1,0 0 1,0 0 2,0 0-6,0 0 2,0 0-1,0 0 2,0 0-2,0 0 0,0 0 1,0 0-1,0 0 2,0 0-5,0 0 4,0 0 1,0 0-2,0 0-2,0 0 2,0 0 2,0 0 1,0 0 5,0 0 1,0 0 2,0 0 1,0 0 1,0 0 1,0 0 1,0 0 2,0 0 0,0 0 0,0 0-3,0 0 0,0 0-2,0 0 1,0 0-2,0 0-5,0 0 2,0 0-2,0 0-1,0 0-1,0 0 5,0 0-2,0 0 6,0 0 2,0 0-3,0 0 2,0 0 6,0 0 14,0 0-10,0 0 5,0 0-1,0 0-1,0 0-2,0 0-6,0 0 2,-16-5-4,16 5 1,0 0 3,0 0-11,0 0-5,0 0 5,0 0-2,11-31 3,-11 31-7,0 0 1,16-22 1,-5 12-6,-3-1 3,5 1 1,-3 0-9,6 1 5,-4-1-4,2 3 2,4 1-9,-4-1 5,1 2 4,-15 5-10,30-4 2,-30 4 0,26 0 4,-26 0-4,23 7 0,-13-2 7,-1 3-9,-9-8 6,11 17 3,-7-8-1,-4-9 3,0 24 1,0-24 2,-7 24-13,1-11 10,-3 0 1,1 0 2,-1-1-1,-1-2 2,10-10-2,-15 17 1,8-8 4,7-9 0,-10 12 0,10-12 3,0 0 4,-8 14-5,8-14-3,0 0-1,0 0-1,0 0-4,0 0-1,0 0-1,32 5 4,-32-5-7,23 2 1,-23-2-2,23 4 1,-10 0 3,-13-4-3,22 7-2,-8-2 0,-4 2 4,-10-7-2,14 11-1,-14-11 7,12 17-3,-12-17 3,2 15 2,-2-15 2,0 0-2,-17 25 5,4-15-2,-1-4 1,-2 1-3,2-1 6,-3-1-3,2-1 3,15-4-1,-27 6-5,13-4-22,14-2-31,0 0-36,-24-5-33,24 5-43,-3-12-189,3 12 138</inkml:trace>
  <inkml:trace contextRef="#ctx0" brushRef="#br0" timeOffset="233850.3544">24815 4650 911,'16'-8'4,"-16"8"11,0 0 2,0 0 16,16-9 9,-16 9 16,0 0 7,12-15-10,-12 15 6,11-14-7,-11 14 1,17-15-9,-6 8-6,1-3-5,3 3-2,2-3-5,-1 3-1,4-3-6,3 5-4,-3-2 0,-4 4-2,3 1-2,-19 2-3,32-3-2,-32 3-2,24 6 3,-16 0-2,-8-6 1,7 13 4,-7-13 1,0 0-2,-23 35 1,11-20 0,-4 1-3,-2-1-2,1 0 0,1-2-1,1 1-1,2-3-3,3 0 2,-1 1-1,3-3 0,8-9 4,-7 18 2,7-18-1,0 19 0,0-19-2,13 15-27,-1-8-25,-1 0-35,2 0-36,2-1-45,-2-1-324,3 1 9</inkml:trace>
  <inkml:trace contextRef="#ctx0" brushRef="#br0" timeOffset="234818.207">24550 5470 1208,'0'0'-79,"0"0"20,0 0 11,0 0 15,0 0 11,11-10-2,-11 10 1,0 0 4,0 0 0,0 0 0,0 0 3,0 0 1,0 0 7,0 0-2,0 0 7,0 0 5,0 0 6,0 0 16,0 0 6,0 0 12,0 0 7,0 0 10,0 0 3,0 0 1,0 0 0,0 0 4,0 0 3,0 0-5,-23-24-3,23 24-6,0 0-3,-2-24-1,2 24-8,2-19-6,-2 19-4,10-25-6,-4 12-4,3 0-1,-1 0-5,5 1-5,0 0-3,-1 3 0,4 1-5,-2 1 4,3 1-3,2 2-4,-2 3 0,-17 1-8,34 1 4,-17 2-2,-3 0 6,-4 5-8,-10-8 7,23 17-3,-18-6 6,-3 3-5,-2-14 1,-2 28 4,-3-10 0,-6-1-10,-2 0 1,-4 0-2,2-3 4,-2 2-2,4-4 0,1-1 0,2-4 6,-1 3 2,11-10 7,-15 12 0,15-12 6,-13 10-5,13-10-3,0 0-3,0 0-2,0 0-3,0 0-3,0 0-1,0 0 1,0 0-3,0 0 0,30 11-1,-30-11 1,17 7-5,-17-7 3,16 11 0,-5-2 1,-11-9 1,15 20 0,-11-10 4,-4-10 5,2 24-3,-2-24 3,-6 27-1,-4-13 1,-6 0 0,-3 1 0,-1-4 2,-4 0 0,-3 0-1,6-3 5,-4-3-7,3 2-7,3-5-10,0-1-18,0-1-25,19 0-25,-28-8-29,20 1-37,8 7-85,-9-21-174,9 21 81</inkml:trace>
  <inkml:trace contextRef="#ctx0" brushRef="#br0" timeOffset="235238.6543">24891 5434 1096,'0'0'-30,"0"0"-1,0 0 22,0 0 24,0 0 29,0 0 4,0 0 14,5-22-5,-5 22-7,0 0-5,0 0-7,6-13-7,-6 13-5,10-9-6,-10 9 1,20-8-4,-20 8 0,23-9-5,-11 6-5,-12 3-1,26-2-1,-26 2-2,23 2-4,-23-2 0,21 5 4,-12 2-8,-9-7 5,10 13 2,-10-13-1,2 17 2,-2-17 2,-6 24-3,6-24 0,-15 24-5,5-13 2,-4 2-9,4 2 1,-2-4 1,1-2 1,3 0-2,8-9-1,-15 17 6,15-17 0,-12 9-1,12-9 7,0 0-10,-5 17 2,5-17 6,0 0-8,0 0 6,18 17-5,-18-17 0,16 9 5,-16-9-6,14 13 2,-5-6-1,-9-7-3,15 15 4,-9-8 3,-6-7-2,9 19 1,-9-19-14,-2 20-15,2-20-27,-18 22-22,6-9-32,-7-2-64,-5 1-135,2 2 171</inkml:trace>
  <inkml:trace contextRef="#ctx0" brushRef="#br0" timeOffset="235820.5744">24185 6319 843,'0'0'10,"-18"0"-4,18 0 8,0 0 22,0 0 23,-15-13 3,15 13-7,0 0 2,0 0-8,0 0-4,0 0-6,0 0-5,23-36-5,-10 29-2,-13 7-3,27-10-7,-9 6-7,-2 1 7,0 0-7,4 3-1,-20 0-3,39 3-2,-23-3-2,2 4 0,-2 0-1,-16-4-4,25 12 7,-13-7 0,-12-5-5,10 18 7,-10-7 2,0-11-4,0 0-4,-19 36-4,8-24-6,1-1-1,-3 0 3,0-2 4,2-1-2,11-8-1,-18 14 11,18-14 5,-13 8 7,13-8-3,0 0-3,0 0-3,0 0 1,0 0 0,0 0-5,0 0-7,0 0 7,0 0-9,0 0 5,51-19-2,-51 19 3,27-3-6,-27 3 0,28 5 2,-16-3 2,-12-2-3,24 7 7,-14-1-2,-10-6 1,15 13-1,-15-13 8,4 18-4,-4-18 4,-14 21-5,-1-9 4,-5 3-2,-2-3-2,-2 0-8,0-2-6,-1 1-11,0-4-6,4-1-12,2-1-12,2-1-23,17-4-35,-29-2-51,29 2-186,-20-9 138</inkml:trace>
  <inkml:trace contextRef="#ctx0" brushRef="#br0" timeOffset="236408.8458">24767 6250 984,'16'0'40,"-16"0"2,22-4-3,-22 4-11,12-3-1,-12 3 7,0 0 3,0 0-10,0 0-3,0 0-9,10-9 2,-10 9-3,0 0 3,0 0-5,0 0-2,0 0-5,0 0 3,0 0-5,0 0-4,0 0 4,0 0-7,0 0 7,0 0-1,0 0 4,0 0-5,0 0 0,0 0 6,0 0-9,0 0 4,0 0 5,0 0-3,0 0-1,0 0 2,0 0-1,0 0 3,0 0 3,7-16-12,-7 16 6,0 0 3,0 0-3,17-7 2,-17 7-4,0 0 1,13-6 12,-13 6 2,0 0 5,0 0 1,12-10 2,-12 10-7,0 0-1,0 0-6,0 0 2,0 0-1,0 0-4,0 0 0,0 0 2,0 0-5,-23 42-3,13-26 3,-4 1-1,2 0 0,0 0-2,-2 3-1,2-2-4,0 1 3,5-1 4,1-2-1,-1 0-5,5-2 9,2-14-1,0 26 1,0-26 1,12 23 5,-3-14-3,2-2-1,-11-7-3,23 8 0,-10-8-6,-13 0 1,32-3-1,-32 3-2,29-12 2,-16 4 1,0-1 2,-3 0 8,0-1 24,-10 10 17,16-15 9,-16 15-12,9-14 3,-9 14-10,5-13-6,-5 13-5,0 0-8,0 0-4,0 0-1,0 0-3,0 0 0,0 0-1,0 0-1,-28 35-19,22-15-22,-2 6-38,-4 3-54,0 5-57,-2-3-120,-5 9-233,-3 2-32</inkml:trace>
  <inkml:trace contextRef="#ctx0" brushRef="#br0" timeOffset="236967.1371">24213 7293 1498,'0'0'-5,"-12"-15"6,12 15 14,-9-13 11,9 13 9,0 0 8,-4-22-5,4 22-2,0 0-3,13-26-4,-5 13-5,2 4-3,4 0-4,-2 0-3,5-1-3,-2 3 0,2 1-3,-3 1-3,4-2-3,-18 7 0,29-6 0,-16 6-5,-13 0 0,0 0 0,31 9 4,-31-9 1,14 11 0,-14-11 3,2 15-1,-2-15 1,0 0-4,-18 32-3,6-18 0,-1-3-9,1 2-5,-3-4-5,4 4-3,1-4-2,-1 1 3,11-10 4,-15 11 3,15-11 5,-10 9 4,10-9-7,0 0 4,0 0 2,0 0-6,0 0 5,30 13 0,-30-13-1,24 6-1,-11-6-3,2 4 7,0-1-9,-1 2 2,0 1 5,-14-6-1,22 9 2,-15-1 7,-7-8-3,11 15 6,-11-15 2,-2 18 6,2-18-1,-18 20 3,4-7-6,-6-2 2,2 1 0,-3-2-16,3-1-20,2-1-24,-2-1-25,5-3-34,13-4-90,-20 2-178,20-2 109</inkml:trace>
  <inkml:trace contextRef="#ctx0" brushRef="#br0" timeOffset="237272.2237">24936 7177 1154,'14'-12'21,"-3"3"-10,-4 2-1,-7 7 9,12-17 8,-12 17 19,7-12 4,-7 12-7,0 0-7,1-20-9,-1 20-3,0 0-5,0 0-5,0 0-1,-20-14-4,20 14 3,-21 0-3,21 0-1,-25 13-6,11-6-3,2 1-1,-2 1 1,4 0 1,-1 4 0,3-2 2,8-11 6,-10 25 7,7-11 8,3-14 1,3 27 1,1-11-2,0-1-1,2 0-3,1 0-2,-1 1-4,0-2 4,0 1-3,-1-3 2,-5-12 0,2 27 1,-2-27-21,-9 27-33,-3-8-38,-5-3-49,-9 0-77,-4-3-269,-5 3 24</inkml:trace>
  <inkml:trace contextRef="#ctx0" brushRef="#br0" timeOffset="237637.3868">24399 7960 1431,'-2'-23'81,"2"23"-2,0 0 3,0-18 18,0 18 19,0 0 10,0 0-9,0 0-18,0-20-9,0 20-18,0 0-7,0 0-6,0 0-6,0 0-5,0 0-4,0 0-27,0 0-32,0 0-40,2 66-45,-2-41-50,-4 2-53,-3 0-93,-2 0-358,-2 0-148</inkml:trace>
  <inkml:trace contextRef="#ctx0" brushRef="#br0" timeOffset="237839.0352">24283 8442 1751,'0'0'70,"0"0"15,0 0 8,0 0 13,0 0 20,0 0 10,0 0-3,-4 15-18,4-15-11,0 0-20,0 0-8,0 0-17,0 0-7,0 0-26,2 26-38,-2-26-48,-2 25-54,2-5-49,-2 0-38,-2 4-36,-4 4-129,-4 7-268,-2 5-131</inkml:trace>
  <inkml:trace contextRef="#ctx0" brushRef="#br0" timeOffset="238501.3707">24179 9358 1580,'0'0'-89,"11"-9"9,-11 9 14,11-11 23,-11 11 17,8-16 30,-8 16 10,6-12 20,-6 12 24,9-15 18,-9 15 14,0 0 9,7-17 1,-7 17 0,0 0-12,0 0-8,-2-18-12,2 18-11,0 0-5,0 0-6,-35 0-7,35 0-2,-34 16-6,16 1-4,-6 0-2,0 7-2,1 0-4,-3 7-1,4-1-2,0 1 1,5 0-3,3-1-5,-2-1 5,6 1-3,4-6-10,0 1 0,4-5-2,2 1 12,4-4 1,0 0-5,2-2-9,3-3 1,0-1 0,-9-11 1,16 8-3,-16-8-5,23 3-1,-23-3-3,0 0 6,32-15-3,-26 8 4,-6 7 0,14-20 0,-14 20 4,1-20-7,-1 20-3,-1-20-6,1 20-21,0 0-30,-9-25-39,9 25-44,-5-12-53,5 12-110,0 0-226,-2-19-44</inkml:trace>
  <inkml:trace contextRef="#ctx0" brushRef="#br0" timeOffset="238932.1348">24502 9324 1507,'-5'-17'14,"5"17"18,-4-17 22,4 17 14,-4-15 10,4 15-10,0 0-8,6-29-9,4 20-10,1-3-6,2 5 1,4-1-6,4 1-4,3 3-5,-4-1-3,2 4-4,-1 2 1,-2 1-4,0 1-2,-2 1 1,-1 4-1,-5 2 0,0 1 0,-4 1-5,-7-12-6,0 24 0,0-24-4,-18 32 1,4-17-2,-4 2 0,1-4 2,-1 3-8,-5-4 0,6 0-1,1-3 2,2 1 4,1-3-1,0 0 4,13-7 7,-15 8-2,15-8 1,0 0-2,0 0-4,0 0 1,0 0 2,0 0-3,45 8-1,-29-3-2,2-2 3,-1 3-1,2 0 0,-2 0-2,-3 3 0,2 0 1,-6 2 7,0 0 0,-1 2 9,-4 1 1,-5-14 1,-5 25 1,-4-12-7,-5 3-10,-3-3-17,-5 1-31,-3-3-48,-10-1-70,-4-4-140,-6-2-178,-7-4 5</inkml:trace>
  <inkml:trace contextRef="#ctx0" brushRef="#br0" timeOffset="240054.7813">20084 4277 1186,'0'0'-105,"0"0"8,0 0 10,0 0 9,31-14 9,-31 14 10,2-15 13,-2 15 9,0-19 7,0 19 6,0 0 5,-6-29 4,6 29 0,-10-18 0,1 10 2,9 8-1,-25-11 2,6 8 0,19 3 4,-47 6 0,17 6 7,-10 7 6,0 5-1,-17 15-2,0 2 5,1 5 3,2 2 2,9 2-5,-1 1 5,9 3-3,4-1 1,13-4 0,10-1 2,4 5 6,6 4 3,8 21-2,7 5 0,8-4 1,2 2-2,5-1-2,4-3 1,5-4-7,-2-5-1,-3-1 3,0-4-1,-4 0-1,-5-2 1,-10-10-4,-4-3 9,-5-1-6,-8-1 11,-8 8-1,-12 16 4,-10-2-1,-3 3 4,-8-1-4,-3 0-1,-6-6 2,1-3-2,3-4-3,1-5-5,3-5-1,10-11-2,9-5 5,3-8-6,3-5-3,5-3 4,-2 2 7,6-5 7,2-2 6,2-1-3,6-9 2,0 0-10,0 0 7,0 0-9,24 27 4,-6-23-9,3 0 0,9 2 3,3 3-6,3 2-4,8 7 7,3 1-10,13 14 6,-3 5-4,-2 5 2,-5 3 0,-3 4 0,-3 7 0,-8 4 1,-6 5-4,-4 12 25,-9 8-3,-5 11-4,-11 10 4,-4 6-1,-7 8-7,-10-2 0,2 6 1,-11 9 1,1 33-4,0 4 0,3 1 0,7-24 6,10-3 13,8-7 1,10-3-3,14 1-3,19 22 1,14-9 2,19-13-5,17-11 2,17-15 1,6-15-2,3-11-2,-11-25 0,9-7-3,1-12-24,9-10-22,6-6-37,8-10-52,-6-11-68,-1-11-144,-5-12-151,-11-10 19</inkml:trace>
  <inkml:trace contextRef="#ctx0" brushRef="#br0" timeOffset="241299.8991">3342 3208 1132,'0'0'-113,"0"0"11,11-6-210,-11 6 171</inkml:trace>
  <inkml:trace contextRef="#ctx0" brushRef="#br0" timeOffset="241752.6078">3407 3188 746,'0'0'-71,"0"0"10,0 0 8,0 0 7,0 0 6,0 0 2,0 0 3,0 0 5,0 0 5,0 0 4,0 0 6,0 0 2,23 0 14,-23 0 9,23 0 4,-3-3 2,3 1-4,9 0-1,4 1-1,6-1 1,7-1-3,-1 1 5,13 2-5,4 2 1,21 4-3,8 1 2,5 0 1,4-2-3,8 5 5,3-3-2,5 2 2,4-4 2,0 1-5,8-5 2,11 2 1,10-2 0,11-1-6,17-1 0,34-3 5,2 1 0,4-2 8,9 3 3,8 1-1,3 2-3,-8 1 0,-5 0-2,-5 5 0,-2 1-1,1 2 2,-3 1-1,-9 0-3,-7 3-2,-41-2 0,-4-1-5,-3 2 3,-1 2-2,-5 1 0,1-3 2,-4 2-4,-5 0-1,-8-1-1,-10 0 2,-9-2 1,-7 0-1,-11-4-2,-8-2 6,-20 1-4,-11-6 1,-9-1-3,-2 0 4,-9-1-1,-5-1 8,-2-3 14,-3 2 2,-5 0-5,-7-3-7,-14 6-22,13-10-21,-13 10-19,0 0-27,0 0-22,-46-13-151,21 7 235</inkml:trace>
  <inkml:trace contextRef="#ctx0" brushRef="#br0" timeOffset="242095.5372">9457 3435 586,'-10'-5'-56,"10"5"3,0 0 6</inkml:trace>
  <inkml:trace contextRef="#ctx0" brushRef="#br0" timeOffset="243876.8433">9432 3420 357,'0'0'-25,"0"0"7,0 0 4,0 0 3,0 0 2,-15-7 3,15 7-5,0 0-1,0 0 0,0 0 2,0 0 1,0 0 0,0 0 1,0 0-1,0 0 1,0 0 0,0 0 3,0 0 2,0 0 2,0 0-1,-26 4 7,26-4-1,0 0 2,0 0-2,0 0 0,0 0-1,0 0 0,0 0 0,0 0-1,0 0 2,0 0-4,0 0 3,0 0-2,0 0 1,0 0-2,0 0 1,0 0 3,0 0-1,0 0-1,0 0 5,0 0 6,0 0-5,-2 20 5,2-20-3,0 0-2,0 0 1,0 0-3,0 0 2,0 0 1,0 0-2,0 0 0,15 25 3,-15-25 7,0 0-2,10 9 3,-10-9-2,0 0 5,0 0-2,0 0 3,8 12 6,-8-12 1,0 0 2,0 0-4,0 0-1,0 0 7,0 0 7,8 9-11,-8-9 0,0 0 1,0 0-4,0 0-4,0 0-1,0 0 0,0 0-8,0 0 4,0 0 7,0 0-8,0 0-2,0 0 5,0 0-2,0 0 2,0 0-2,0 0 1,0 0 1,0 0-12,0 0 7,0 0-5,0 0 1,0 0 1,0 0-7,0 0 2,0 0 2,0 0-5,0 0 5,0 0-6,0 0 3,0 0-1,0 0 2,0 0 4,0 0-6,0 0 1,0 0-2,-13-46 4,13 46 1,0 0-2,0 0 3,-3-16-7,3 16 2,0 0 10,0 0 3,0 0-6,-10-17-7,10 17 2,0 0 7,0 0-8,-8-11 1,8 11-4,0 0-2,0 0 2,-10-9-1,10 9 2,0 0-10,0 0 0,0 0 1,0 0 3,0 0-2,-14-8 2,14 8-5,0 0 3,0 0 0,0 0 2,0 0 7,0 0-9,0 0 6,0 0-2,0 0 3,0 0-5,5 45 8,-5-45-5,0 0 0,9 26-9,-4-17 11,-5-9 1,9 23 0,-3-11 0,4 1 0,-4 0 0,4 0-4,-2 3 8,6-3-10,-1 3 1,1-3 3,2 2 15,4 0-33,-1 0-4,4-2 7,2 5 2,3-3 3,0-2 0,8 3-1,0-3 5,3-1-4,1 5 1,3-2 4,2-1-4,1-2 3,4 2 1,-2-1 1,5-1-1,3 1 0,17 6-1,-8-6 2,-11-1-1,23 5 5,-11-6-3,11 4 0,-14-4 1,-3 2 3,-3-4 5,2 0-5,1 1 0,0-2 0,1-1-1,-2 0 0,2 0-2,1-3 0,1 2 4,4-5-1,-1 3 0,3-2-1,1-2 0,22 0-3,-16-2-2,-5 2 5,-4-2-4,25 2 2,-18-2 1,-7-1 1,1 0-2,-1 2 1,2-2 0,-1 3 2,2 0 0,0 0-2,21 3-4,-4-2 4,-14 4-2,-8 0-1,21 2 0,-16 1 3,10 1-4,-1 3 4,-1 1 0,-1 1-2,-13-1 6,14 3-2,-5 0-2,1 1 2,-1 3-2,-1-1-1,2 2 4,0 1-1,5 2 3,3-2-1,2 3-3,8 0-2,3-2 4,3 2-1,1 1-5,-1-1 2,-1-1-2,-4 2 7,-2-2-4,-2 3 4,-4-2-7,-2 1 4,-2 1 0,0-2 0,-2 2 0,-1 3-1,1 1 1,-4 1 1,0 2-1,1 2-1,-4 6-1,2 4 0,-7 2 3,4 2-1,-7 8 3,-1 3-3,-4 2-1,3 0 5,-1 4-3,3-3 7,-3 1-7,3-2 3,-1 0-3,-2-4 2,1 0 0,-1-4 3,-1 1-8,-3-5 6,2 1-1,0-7 5,3 1-5,-1-3-2,0-2 4,3-5 2,2-2-5,2 0-2,0-1 1,-3-2 1,-1-3 0,-3-1 4,-10-6-5,-9-3 0,0 1 3,-1-1-2,-7-3 0,-3 0 0,1-2-4,-4 1 1,-3-2 1,1-3 9,-1 2-10,-2-2-1,1 1 0,0 2 0,-1-2 2,-1-1-1,0-2 3,1 3-1,-4-3-2,2 3 5,0-2-8,0 1 3,1 1 0,-1-3 4,3 3 3,-3 2-11,6-3 6,-3 2-2,3 0 2,0 1-2,-3 0 0,1-4-2,0 5 1,-1-2 3,-3-2-2,-2 1 3,-2-5 10,-5 2-5,4-2 17,-16-5 4,21 6-2,-21-6-5,19-3-4,-19 3 0,17-15 3,-7 8 3,-3-5-3,1-3-2,1 1-3,-1-8 4,0 0-10,-1-4 1,-1 0 20,-2-2-1,1-3-5,-3 2-10,0-1 9,-1 2-5,-2-1 0,1 4 2,-2-2-2,-3 4-8,1 3-2,0 0 2,0 3-3,-3 1-1,1 3-4,6 13-1,-14-22-3,6 16 0,8 6 2,0 0-5,-16-7 4,16 7 0,0 0 2,0 0-2,0 0 0,6 46 3,2-26 0,6 3 3,-1 2-3,5 3 1,1 2 2,2 5 0,1 0-5,-3 1 1,-4-4-4,-7 4-7,-4 0-16,-12 5-15,-11 3 4,-18 14 5,-5-5-6,-11-1 1,-4-5-6,-9-1-18,-5 0-15,-3-5-17,4 2-17,2-3-33,5-2-244,7-3 101</inkml:trace>
  <inkml:trace contextRef="#ctx0" brushRef="#br0" timeOffset="335581.415">1699 12126 551,'16'-11'238,"-16"11"-88,8-11-52,-8 11-27,4-13 22,-4 13 1,0 0-9,-2-23-12,2 23 1,0 0 2,-4-29 0,4 29 3,-2-20-3,2 20-2,-4-22-3,2 9 0,2 13-2,-4-22-3,4 22 2,-7-24 2,4 13 1,3 11-3,-6-21 3,6 21 2,-10-23-4,4 12 1,6 11-3,-13-19 0,2 9-8,1 2-1,-5 1-11,15 7 3,-34-8-8,12 8-3,2 0-4,-8 6-1,-3 6-4,-3 1 4,-9 8 3,-14 15-2,-1 3 7,2 5 2,6 0-4,6 6-6,4 1-1,12-9-2,10 1-7,5-7-1,6 1-6,7 2 9,5-1-9,3-2-5,9 3 2,5-4-4,2-2-1,2-9 24,1-2-12,11-2-6,-5-7-16,5-3 2,2-5-1,-4-8-2,4-3-3,9-5 3,-2-8-9,-3-3-5,11-11 4,-6-6-3,-5-5-4,-4-2-2,-12 1-5,-6 1 0,-4 0 1,-6-2 2,-2 1 4,-4 5 1,-4-1 4,-2 4 8,-8 1 6,1 1 9,-3 7 2,-4 2 9,2 2-6,-5 7 2,-3 2 1,0 6 3,-2 4-1,2 8 1,-2 1-1,-1 9 10,4 4-14,-2 4 2,3 6-2,6 4-2,4-2 1,2 5 5,5-3-2,6 5-6,2 0 0,6 1 1,9 1-9,-1 0 6,4-2-7,5-2 4,-1 1-14,1-3-21,0-5-31,-5-5-48,0-2-56,1 1-56,-2-4-47,-8-5-122,-1-3-118,0-5 27,-2-2-95,-13-2-76</inkml:trace>
  <inkml:trace contextRef="#ctx0" brushRef="#br0" timeOffset="335758.0074">2244 12412 1758,'23'2'191,"-23"-2"-12,0 0-11,0 0 27,0 0 22,0 0-8,0 0-20,0 0-18,0 0-22,0 0-19,0 0-36,0 0-50,0 0-63,13 6-54,-13-6-53,0 0-57,17-2-73,-17 2-161,21-6-115,-21 6 78,26-7-102,-12 3-58</inkml:trace>
  <inkml:trace contextRef="#ctx0" brushRef="#br0" timeOffset="336447.8331">2630 11957 1473,'0'0'24,"0"0"18,-13-6 17,13 6 27,0 0 17,0 0 19,-19-5 12,19 5-5,0 0 0,0 0-8,-15-6-10,15 6-11,0 0-16,0 0-8,0 0-12,0 0-3,0 0-4,0 0-5,0 0-6,0 0-4,0 0-4,62 6-4,-42-5-1,4-1-4,5 0-5,1 0-6,0 0-5,-1-1-6,1 1-8,0-2-6,-7 0-3,-2 2 3,0-2-4,-3 0 8,-18 2-6,29-3 2,-18-2 0,-11 5 3,17-9-2,-17 9 2,5-12 0,-5 12-1,0 0 8,0-22-4,0 22 2,0 0 1,-10-29 7,10 29 5,-6-20 5,0 10 2,6 10 8,-9-21 4,9 21 12,-9-17-7,9 17 5,-8-18 21,8 18-11,-4-13-4,4 13-7,0 0-9,-2-17-10,2 17 9,0 0-5,24-10 0,-8 8-10,-16 2-1,41 2 5,-19 5-8,4-2 2,1 5-7,-3 1 4,-1 2 2,-2 9 0,-6-4 4,-4 7-8,-5 0 4,-8 5-2,-2-1-10,-5 6-21,-6-1-46,1-3-60,-4 0-82,4-1-73,1-6-149,0-3-121,3-4 80,3-4-167,3-4-135</inkml:trace>
  <inkml:trace contextRef="#ctx0" brushRef="#br0" timeOffset="337053.9813">4589 11785 1806,'0'0'1,"-22"-7"4,22 7 8,-15-6 26,15 6 32,-14-9 18,14 9 11,-16-8 7,16 8 4,-10-7 2,10 7-7,0 0 4,-14-9 2,14 9 0,0 0-2,0 0 22,-13-10-8,13 10-6,0 0-15,0 0-9,0 0-7,0 0-4,0 0-15,0 0-2,0 0-7,0 0 13,-21 17 4,18-2-2,-1 2 0,0 6-6,-1 2-3,2 2-1,1 1-6,-3 0-4,1 3-5,1-2-4,3 1-7,-2 3-2,2-5-5,2 0-3,1 1-5,-1-3-17,0 0-31,-2-6-27,5 2-28,-1-5-29,0 0-34,-2-2-37,-2-15-21,6 23-28,-1-13-40,-1-7-47,-4-3-109,0 0-123,19-2 76,-19 2-124,25-16-95</inkml:trace>
  <inkml:trace contextRef="#ctx0" brushRef="#br0" timeOffset="337485.9382">5035 11959 1649,'7'-13'13,"-7"13"9,0 0 22,0 0 17,0 0 18,0-19 12,0 19 3,0 0 4,0 0-3,0 0-6,0 0 2,0 0-3,0 0 2,0 0 1,0 0-4,0 0 8,0 0-2,0 0 1,-37 27 3,31-12 4,-3 4 8,2 3 1,-4-2-9,4 3-10,-1-1-5,4 1-10,-1 2-9,3 0 3,2-2-4,2-1-8,5 3-4,1 0-8,5-4-4,1-2-2,3-2 0,5-2-8,-1-3-4,3-2-12,0-7-12,0-1-6,2-4-2,-1-1-9,1-7-4,-1-2-11,0-7-5,0-4-4,-3-3-5,1-6 0,-6-1-1,-4 1 12,-3-1 6,-6 4 4,-1 3 6,-6-1 12,-3 4 5,-4 2 2,-6 2-4,-4 2-4,-1 6 2,-5 0 8,1 3-3,-1 2-7,6 5-19,0-1-36,20 2-47,-27 2-49,27-2-51,-13 7-44,13-7-60,0 0-136,0 0-49,0 0-184,34 25-175</inkml:trace>
  <inkml:trace contextRef="#ctx0" brushRef="#br0" timeOffset="338015.2911">5846 11835 1820,'0'0'-60,"-13"-13"5,13 13 24,-10-10 24,10 10 15,0 0 9,0 0 2,-8-16 5,8 16 10,0 0 9,-6-11 9,6 11 15,0 0 13,0 0 12,0 0 11,-7-18 10,7 18 4,0 0 4,0 0 5,0 0 0,0 0 13,-15-10-22,15 10-4,0 0-10,0 0-4,-30 8-7,30-8-9,-23 13 1,7-1-10,-2 1 9,1 6 3,0 6-6,-1 3-5,2 1-8,4 2-3,1 1-4,4 2-10,6-3-4,2-3-12,6 6-1,6-5-5,0-1-3,5-1 0,6-4 0,-1-2-4,5-4 0,-5-5-4,5-3 0,-4-2-6,5-4-6,-6-3-5,2-4-8,1-2-6,-1-3-6,-2-5-5,2-5-5,-3-3-2,-1-5-2,-4-4-8,-2-3 3,-3 2 4,0-3-2,-6 1 4,-4 6 8,-2-1 0,-2 1 0,-4 3 4,-4 1 3,-2 3 0,0 4-4,-3 3-12,2 2-20,0 3-34,-1 0-50,14 9-57,-25-4-54,20 4-39,5 0-104,0 0-110,-13 10 28,13-10-94,0 0-69</inkml:trace>
  <inkml:trace contextRef="#ctx0" brushRef="#br0" timeOffset="338425.5692">6516 12167 1766,'0'0'67,"0"0"-8,0 0 4,0 0 16,0 0 8,0 0 10,0 0 13,0 0 1,0 0 0,-21-41 4,21 41-6,0 0-6,0 0 1,0 0-15,14-12 3,-14 12 0,0 0 2,0 0-5,0 0-4,0 0-7,0 0-1,0 0-11,0 0-9,0 0-1,15 36-7,-15-36-3,0 0-8,-4 21-2,4-21-4,0 0-3,-8 18-4,8-18 2,0 0-7,0 0-2,-11 12-2,11-12-9,0 0 2,0 0 0,0 0 1,0 0-8,0 0 2,0 0 1,0 0-2,0 0 2,0 0-3,0 0 1,0 0-30,4-51-37,-4 51-52,0 0-84,4-9-82,-4 9-107,0 0-171,0 0 43,0 0-196,0 0-206</inkml:trace>
  <inkml:trace contextRef="#ctx0" brushRef="#br0" timeOffset="340329.4253">7115 11744 1819,'0'0'-88,"0"0"10,0 0 19,-15-7 16,15 7 18,0 0 16,0 0 7,0 0 15,0 0 5,0 0 4,0 0 10,0 0 6,0 0 8,0 0 3,0 0 9,0 0 3,0 0 0,0 0 4,0 0 0,0 0 2,-10-10 0,10 10-3,0 0 1,0 0-4,0 0 0,0 0 0,0 0-6,0 0-1,0 0-7,0 0-2,0 0-5,0 0-3,0 0-6,0 0-1,0 0-4,0 0-3,0 0-4,0 0 0,0 0-3,0 0 3,0 0-7,0 0-2,0 0 2,0 0-3,0 0 0,0 0 0,0 0-1,0 0 1,0 0-6,0 0 2,0 0 0,0 0-4,0 0 2,0 0 2,0 0-2,0 0 7,0 0-2,0 0 0,0 0 6,0 0-2,0 0 1,0 0 1,0 0 3,0 0-2,0 0-1,0 0 1,0 0 2,0 0-2,0 0 1,0 0-3,0 0 1,0 0-2,0 0-1,0 0 2,0 0-3,0 0-2,0 0 1,0 0 0,0 0 4,0 0-3,0 0 1,0 0-1,0 0-4,0 0 2,0 0-2,0 0-1,0 0 2,0 0-4,0 0 3,0 0-4,0 0 3,0 0-2,0 0 1,0 0-1,0 0 2,0 0-1,0 0-4,0 0 1,0 0 0,0 0 1,0 0 0,0 0-3,0 0-1,0 0 3,0 0 2,0 0-4,0 0 3,0 0 4,0 0-8,0 0 0,0 0 1,0 0-3,0 0 1,0 0 1,0 0 2,0 0 0,0 0 7,0 0-9,0 0 3,0 0 1,0 0 0,0 0-3,0 0 2,0 0-1,0 0-2,0 0 5,0 0-5,0 0 3,0 0-2,0 0 1,0 0 4,0 0-4,0 0-1,0 0 1,0 0-2,0 0 2,0 0 0,0 0-2,0 0 3,0 0 0,0 0-1,0 0 4,0 0-2,0 0-1,0 0-2,0 0-1,0 0 3,0 0 0,0 0 1,0 0-2,0 0-4,0 0 5,0 0 0,0 0-1,0 0 1,0 0 1,0 0-5,0 0 2,0 0 0,0 0 8,0 0-7,0 0-2,0 0 1,0 0-3,0 0 5,0 0-2,0 0 0,0 0 1,0 0 0,0 0-1,0 0 3,0 0-3,0 0 1,0 0-1,0 0 4,0 0 1,0 0-7,0 0 5,0 0-1,0 0-1,0 0 2,0 0 0,0 0-2,0 0-2,0 0 2,0 0 0,0 0 6,0 0-6,0 0 0,0 0 3,0 0-2,0 0-5,0 0 3,0 0 3,0 0-4,0 0-1,0 0 2,0 0 0,0 0 1,0 0 1,0 0-2,0 0 3,0 0 0,0 0-2,0 0 0,0 0-2,0 0 7,0 0-4,0 0-3,0 0 4,0 0-1,0 0-2,0 0 2,0 0-2,0 0 0,0 0 0,0 0 2,0 0-2,0 0 0,0 0-1,0 0 3,0 0-1,0 0 2,0 0 2,0 0-6,0 0 0,0 0 1,0 0 1,0 0 1,0 0 0,0 0-3,0 0-1,0 0 1,0 0 1,0 0-1,0 0 3,0 0-4,0 0 3,0 0-2,0 0-3,0 0 3,0 0 1,0 0-2,0 0 2,0 0 2,0 0-2,0 0 0,0 0-1,0 0 0,0 0 0,0 0 6,0 0-7,0 0 0,0 0 2,0 0-2,0 0 0,0 0 4,0 0 0,0 0-1,0 0 1,0 0 0,0 0 0,0 0-1,0 0 1,0 0-1,0 0 0,0 0-1,0 0 3,0 0 3,0 0-2,0 0-3,0 0-1,0 0 1,0 0-2,0 0 3,0 0-2,25-17-2,-25 17 3,0 0 2,0 0-1,6-14-1,-6 14 0,0 0-3,0 0 10,4-17-5,-4 17 3,0 0 3,5-18 3,-5 18 2,0 0 4,2-18 9,-2 18 19,0 0 9,2-15 4,-2 15-1,0 0-17,0 0 0,0 0-1,3-20-5,-3 20-5,0 0 2,0 0-12,0 0 4,0 0-6,0 0-3,0 0-1,0 0 6,0 0 1,0 0 4,0 0 8,-5 64 8,3-46 5,2 6 3,-2 1-2,-1 1 5,3 2-3,0 1-1,0 2 0,0-1-4,-2-2 2,4 1-5,-2 0-7,0-2 1,-2-1-3,4-3-1,-2-2-2,0 0-5,0 0-4,0-3-34,3-1-34,-1-2-41,-2-15-36,2 24-29,-2-24-29,7 16-53,-1-8-52,2-5-48,-8-3-100,20-4-105,-20 4 47,25-9-146,-11 2-139</inkml:trace>
  <inkml:trace contextRef="#ctx0" brushRef="#br0" timeOffset="340671.6541">7528 12018 1858,'0'0'97,"0"0"-7,0 0 0,15-8 23,-15 8 16,0 0 17,0 0-8,0 0-14,0 0-7,12-7-17,-12 7-7,0 0-10,0 0-9,0 0-9,0 0-7,0 0 0,0 0-9,0 0-6,0 0 3,0 0-9,0 0-3,0 0-1,0 0-5,0 0-6,0 0-3,0 0 0,0 0 1,-20 40-5,20-40-5,0 0 0,0 0 4,0 0-4,0 0 7,0 0-9,-28-31 8,28 31-3,-4-16 12,4 16 8,0-20-2,0 20 16,0 0-2,0-22-11,0 22-1,0 0-5,0 0-29,2-19-38,-2 19-45,0 0-57,0 0-60,16-5-71,-16 5-92,16 3-167,-16-3 32,0 0-195,32 5-188</inkml:trace>
  <inkml:trace contextRef="#ctx0" brushRef="#br0" timeOffset="341227.948">8155 11858 1907,'0'0'10,"0"0"-4,0 0-2,0 0 11,0 0 27,0 0 22,-40-11 12,40 11 7,0 0 2,0 0-8,-17-12 0,17 12-2,-7-9-7,7 9 2,0 0-3,0-23-6,0 23-3,0 0-3,11-32 2,-4 18 3,-1 1 4,0-1-7,4 3 0,-1-3 8,2 3 22,-1 0-6,3 4-2,0-2-9,2 2-4,-1 1 5,-14 6 5,32 0 6,-15 5-3,0 0-1,4 4-6,-1 5-3,-2 1-3,-3 2-6,-2 6-7,0 0-5,-5 4-3,-6 1-4,-1 3-5,-6-1-13,-3 3-14,-7-1-16,0 1-7,-6-5-5,-5 2-13,1-5 4,-1-2 1,0-2 2,2-4 0,0-4 4,-2-1 3,5-5 0,1-1 6,0-4-5,3-2 3,17 0 2,-27-8-1,27 8 0,-15-12 0,15 12 3,-4-14 1,4 14-2,0 0-2,0 0 4,28-25-2,-14 21 9,-14 4 11,32 0 10,-12 2 6,5 4 9,0 1 4,1 4-1,-2-1-3,4 4-4,2 1-2,-5 0-1,-1-2-24,-3 3-33,-2-3-45,0 2-58,-7-5-71,4 3-81,-4-3-67,-2-2-137,-1-1-52,-9-7 59,20 6-148,-20-6-127</inkml:trace>
  <inkml:trace contextRef="#ctx0" brushRef="#br0" timeOffset="341648.0839">8935 12182 1917,'0'0'54,"0"0"-4,0 0 14,20-2 22,-20 2 18,0 0 9,0 0-3,0 0-6,18-2-8,-18 2-5,0 0-3,0 0 0,0 0-8,0 0-1,0 0-6,0 0-7,0 0-3,0 0 1,0 0-9,0 0-3,0 0-4,8 15-4,-8-15 0,0 0-10,0 0-2,-26 25-3,26-25-3,-16 14 0,7-9 13,9-5-7,-17 13-7,17-13 11,-16 7-11,16-7 2,-14 5-10,14-5-2,0 0-2,0 0 0,-21 2-4,21-2-8,0 0 9,0 0-4,0 0 1,0 0 5,0 0-4,0 0 0,0 0-1,0 0 5,0 0-7,0 0 3,23-38-8,-23 38 4,0 0-20,0 0-50,23 0-74,-23 0-95,0 0-90,13 4-223,-13-4 34,0 0 62,0 0-168,0 0-119</inkml:trace>
  <inkml:trace contextRef="#ctx0" brushRef="#br0" timeOffset="342602.0407">9544 11872 1678,'-21'3'-38,"21"-3"7,0 0 16,0 0 39,-22 0 34,22 0 20,0 0 9,0 0 3,0 0 1,-20-3-5,20 3-1,0 0-1,0 0-2,0 0 2,-14-14-12,14 14-3,0 0-1,0-20-8,0 20-2,0-20-5,0 20-5,6-22-4,-2 6-4,0 3 0,0-3-5,5 2-3,-4-1 4,4 1-10,2 0 1,0 3-2,1 0-1,1 0 4,0 6-2,-13 5 3,30-5 0,-30 5 5,29 5-1,-12 3-2,0 1 1,-1 5 1,2 1-11,-6 2 4,0 3 0,0 0-6,-5 4 0,1-2-1,-3 1 0,-5-3-7,0 1-1,-5 0-11,0 0-5,-3 1-3,1-5-2,0-3 1,2 1 0,-2-4-1,7-11 8,-12 15-6,12-15 2,-14 7 0,14-7-1,0 0-3,0 0 2,0 0 3,0 0 0,0 0 0,0 0 0,0 0 1,0 0-1,0 0 6,41-24 3,-41 24 1,29 5 7,-14 1 7,8 2 4,-5 4 2,1 3 5,-2 2 23,4 1 3,-4 1-4,-2 1-2,0-2 2,-5 4-4,2-1 3,-8-1-5,-3-4-15,-4 3-6,-4-2-1,-4 1-1,-4-4 0,-4 0-5,-2-1-5,0-3-6,-2-3-7,-2-2-1,0-5-5,5 0-8,-4 0-8,1-7-7,-1 0-6,4-3-4,1-1-25,1-3-18,4 0-23,0-6-36,6 2-36,2 1-41,6-3-29,-2 1-32,2 19-112,8-39-103,0 17-142,6 1-134</inkml:trace>
  <inkml:trace contextRef="#ctx0" brushRef="#br0" timeOffset="343187.0239">10614 11730 1927,'13'-3'54,"-13"3"14,12-10 30,-12 10 20,0 0 14,12-12 0,-12 12-8,0 0-3,0 0-25,0 0-9,0 0-7,0 0-8,0 0-5,-40-15-14,22 15-5,-3 0-15,-3 0-7,4 3-3,-5-2 0,3-1-8,-3 2-1,0-2 1,2 2-3,0-2-3,4 0 3,1 2-4,18-2 1,-33 0 8,33 0-1,-25 0-3,25 0 2,-20 0-5,20 0 1,-17 2 0,17-2 5,-12 8 0,12-8 3,-7 12 8,7-12 13,-4 20 16,4-20-7,-1 29 3,1-10-7,0 2 3,-3-1-5,3 2-9,0 0 2,-2 1-9,0-2-2,2 0-2,-4 1 1,2-4 0,2-1-6,-2 0-4,2-17-6,0 25 7,0-25 0,0 19-3,0-19 1,4 14 2,-4-14-1,0 0-8,21 6 2,-21-6 1,31-6-6,-31 6 3,35-10 1,-14 2-4,6 5-1,-5-3-1,3 2 13,0 2 3,0 2 3,-2 2 8,5 2 16,-1 4 6,0-1 3,-2 5-1,-3-1-2,0 4 0,-4 1-5,1 0-4,-4 2-5,-6 1 0,-4 0-3,-3-1-3,-2-18-8,-16 35-9,-1-15-17,-6-1-16,-8-3-19,0 2-9,-1-3-6,-4-3-5,-1-1-19,4-4-14,1-1-15,1-1-38,0-5-56,8 0-75,1-5-80,2 1-189,6-4 9,0-1 70,14 9-197,-6-25-160</inkml:trace>
  <inkml:trace contextRef="#ctx0" brushRef="#br0" timeOffset="343866.2944">11448 11403 1686,'0'0'-73,"0"-22"28,0 22 19,2-17 17,-2 17 26,2-20 23,-2 20 12,3-18 11,-3 18 11,3-15 5,-3 15 7,0 0 8,1-21 12,-1 21 6,0 0 3,2-18 1,-2 18 4,0 0 3,0 0 4,0-19-3,0 19-4,0 0-5,0 0-25,0 0-7,0 0-9,0 0 2,0 0 4,0 0 10,0 0 9,0 0 8,-32 30 10,23-9 2,-7 10 4,1 5 3,-1 5 2,-11 20 0,4 4-1,-1 3-7,-1 5-8,0 2-4,0-1-7,1-1-9,4 1-7,-1-1-6,3 2-10,1-5-7,0 1-1,4-10-8,5-10-4,-2 2-21,3-7-26,-1-3-42,3-7-51,-6 0-49,9-8-48,1-1-44,-3-6-33,4-4-43,2-3-38,-2-7-46,0-7-121,0 0-59,0 0 47,0 0-221,38-33-236</inkml:trace>
  <inkml:trace contextRef="#ctx0" brushRef="#br0" timeOffset="344892.1201">11953 12035 1881,'0'0'-57,"0"0"9,0 0 19,0 0 17,0 0 19,-26-9 20,26 9 15,0 0 5,0 0 4,0 0 4,-2-23 4,2 23 3,0 0 5,0 0 2,15-32-2,-9 20 3,3-1 2,2 2 1,0-1 3,-1-2-1,7 3 5,-4 0 4,6-1-2,-6 3-6,5 1-5,-1 1 2,0 3-2,0 3 12,-17 1-6,35 1 12,-22 5-5,3 3 1,-1 4-2,-4 5-6,-1 0-6,-4 1-12,-6 2-1,-2 4-7,-4 0-3,-8 4-2,-2-1-5,-9 2-19,-8-3-13,2 1-12,-8-4-3,1-2-3,0-2 1,-2-3-8,4-4 1,2-1-2,5-6-1,0-1 3,2-3-13,2-2 9,4-2-11,-1-3 7,2-2 2,2-2-7,5 0 1,0-2 4,4 1 0,9 10 0,-6-22 6,6 22-3,1-17 3,-1 17 8,0 0-4,29-11 7,-14 13 9,-15-2 16,43 8-3,-18-1 16,4 4 5,3 4-4,-3-3-5,0 4 1,0-1-2,-3 2-8,2-2-14,-3 2-27,-1-3-22,-3-2-24,1 1-23,3-6-24,-2 1-34,3-3-27,1-3-31,-5 0-3,8-4-14,-2-1-8,2-3-15,2-5-63,1-4-334,2-2-141</inkml:trace>
  <inkml:trace contextRef="#ctx0" brushRef="#br0" timeOffset="345201.454">12670 12080 1655,'25'-26'-6,"-8"4"11,-1 2 10,-5 5 23,-4 0 34,-2 2 26,-5 13 28,5-23 12,-5 23 3,0 0-3,-13-27 3,13 27 17,-17-10 2,17 10-13,-21 0 6,21 0-7,-31 14 1,15-1-1,0 2-1,-2 6-3,1 4-4,3 3-12,-1 0-2,1-1-5,7 7-14,3-5-8,2 0-11,4 3-5,6-1-9,7-2-4,4 0-9,4-5-4,4-1-17,5-4-19,1-5-21,2-2-13,-1-9-6,-3-1-2,4-7-9,-1-4-6,-2-2-5,-3-8-8,-1-5-11,-2-9-14,-9-5-1,-3-7 3,-8 6 5,-6-2 2,-11-2 10,-5-1 0,-10 6-1,-14-6-6,-1 10-11,2 12-28,-3 2-59,5 11-106,-2 3-143,7 4-150,3 4 50,2 5-209,5 3-211</inkml:trace>
  <inkml:trace contextRef="#ctx0" brushRef="#br0" timeOffset="349091.7826">3773 12857 157,'0'0'54,"0"0"-6,0 0-2,0 0 3,0 0 2,-49-7 2,49 7 10,0 0-3,-27-3-4,27 3 4,-17-4-4,17 4-5,-17-1-3,17 1 2,-20-5 1,20 5-9,0 0 2,-24-5 4,24 5-9,-20-2-8,20 2 8,-19-4-9,19 4-3,-20-2-2,20 2-7,-24 0 3,24 0-2,-24 0-4,24 0-2,-23 2 18,23-2-2,-25 2-3,25-2-3,-20 0-5,20 0 2,-16 2-2,16-2-8,0 0 1,0 0-1,-24 2 1,24-2 2,0 0 14,0 0 3,0 0 1,67-2 0,-28-2 6,6 0 3,12-2 2,28-3 5,6 2-3,13-4 2,13 4 3,10 0-6,8-1-1,9 0-2,2 3-6,5-3 0,11 5-1,14-1-21,35-1 0,10 2 3,3-2-2,3-4 0,5 6 3,11 1 1,17-4-3,5 0-1,0 3 1,10-1 0,11 0 3,-1 4-3,-6 0-5,-8 2 3,-3 0-2,3 2-1,-2-1 2,-10 1-1,-9 1-1,-15 3 0,-6 1-2,-8-4 1,-4 3 1,-6-3-3,-37-1 1,-3 2 0,-10-2-3,-6-1 1,-4 1-1,-7 0-3,-6-2-2,-9 2-5,-10-3-3,-9-1-1,-17-1-2,-20 1 5,-18-3-2,-13 2-16,-11-3-39,-11-2-36,-8 3-33,-12 3-31,0 0-49,0 0-400,-42-35-112</inkml:trace>
  <inkml:trace contextRef="#ctx0" brushRef="#br0" timeOffset="358665.6233">10957 13520 992,'0'0'33,"0"0"-19,0 0-5,23-2 4,-23 2 0,0 0 20,0 0 9,0 0 5,8-20 3,-8 20 1,0 0-2,0 0 3,-2-21 9,2 21-4,0 0 2,0 0 0,0-18-4,0 18-4,0 0-5,0 0-5,0 0-5,2-17-5,-2 17-2,0 0-2,0 0-6,0 0 4,0 0 7,0 0-1,0 0 6,28 26 2,-21-13 3,1 7-6,3-1-2,1 5-3,-3 0 0,1 8-6,1-3 2,4 0-2,0 0 14,1 0 0,7-5-3,4-5 1,9-3-1,22-8-3,37-11-1,19-8-6,12-8-4,13-8-3,38-12-7,10-5 5,5-8-2,7-9-3,1-9-1,1-8-6,0-8-16,0-6-27,7-5-40,2 4-43,-7 4-72,-15 4-209,-20 7-256,-26 4-154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0-10-28T07:40:31.39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3133 1202 852,'-8'7'48,"8"-7"-41,-11 17-17,11-17-10,-6 7 10,6-7 4,0 0 6,0 0 10,-8 13 6,8-13 2,0 0 1,0 0 12,0 0 3,0 0 5,0 0 5,-9 9 1,9-9 11,0 0-3,0 0-5,0 0-4,0 0 0,0 0 5,0 0 2,0 0-2,0 0 3,23-46-2,-23 46-5,5-20-1,-5 20-4,-3-22 1,3 22-2,-6-26-1,-2 12-4,-2 4 2,-3-5-7,-5 3-7,-2 4-3,-6 0-4,-1 1 2,-1 4-4,-6 3-4,2 0-1,-7 9 3,-2-2-4,-5 6-1,3 3 1,1 2-3,6 1-6,4 2-1,4-1 3,5 4-2,4 0 0,6-2 0,7 2 4,4 2-6,4 0 11,4 0-3,9 5-1,4 0 2,6 3 1,5 3-2,0-3 1,12 13-3,-8-7 0,7 6 2,-10-3 0,-5-8 1,-6 4-1,-4 1-1,-8-3 2,-6 6 2,-6 3-5,-8 4-7,-16 16-2,-8-3-1,-4-5-3,-5-3 0,-8-7 1,-4-8 2,-5-6 3,-3-3-2,6-12 4,7-7 4,1-7 9,5-5 3,-1-4 2,5-4 4,-2-5 2,4-5-4,5-6-3,8-4-3,6 1-1,6-1-1,9 1-3,4 0-2,6-1 1,6-1-4,9 1-1,3 0-5,10 2 6,-2 6-3,3 4-4,3 3-31,0 1-19,-1 5-17,-1 2-27,3 3-26,-3 4-27,0 3-52,-3-1-297,3-3-7</inkml:trace>
  <inkml:trace contextRef="#ctx0" brushRef="#br0" timeOffset="930.5976">3358 1649 1324,'4'-11'-2,"-4"11"-2,1-17-1,-1 17 7,0 0 17,0 0 6,-7-27 15,7 27 2,0 0-4,-14-13-9,14 13-5,0 0-4,0 0-2,-35 17-1,23 0 1,-8 7 2,2 6-2,0 3 2,2 6 1,1 0-3,4-1-3,5-3 0,4 4 2,4-7-2,2 4 2,6-1 1,8-5 3,0-2-2,6-3 2,3-4-2,3-6-4,4-1-1,0-7-1,-3-3-5,-1-5-1,2-3-1,2-9-2,-3 1-11,-1-8 1,2-6-3,-3-6-4,1-7-3,-6-1-2,1-2-1,-3 1 10,-4-2 1,-1 2 7,-4 8 13,-2 1 22,-3 5 19,0 5 10,-2 0-2,-2 5-7,2 0-10,-6 17-8,0-19-4,0 19-5,0 0-2,0 0-5,0 0-2,-22 40-1,16-13-2,-1 5-1,1 3-2,1 0 0,5 4 2,-1-1-4,2 1 1,6-4-5,2 1 3,1-3-4,4-4 0,6-5 2,1-2-1,1-9-4,3-6-1,4-5-6,1-2-6,7-7-6,-1-8-4,1-5-4,3-8-5,5-20-4,-1-6-15,-6-6-8,-1-9-7,-5-5-6,-5 1 2,-5 1 4,-2 4 18,-5 10 9,-6 10 21,-3 11 26,-2 2 23,0 4 11,-2 5 3,-2 2-7,0 7-8,-4 1-7,4 16-6,-12-18-4,12 18-1,-22 3 0,22-3 18,-27 22-5,12-1-3,-2 8 0,1 8-2,-2 6-4,4 3-1,1 3-2,1 1-2,4-3-2,2-2 1,2-8-2,2 2-10,2-9-3,0-2-6,0-4 3,2-3 3,0-4 7,2-4 1,-4-13-1,15 9 2,-15-9-1,0 0-3,46-22-1,-22 2 1,3-2-1,3-6-1,0 2-1,1-1-1,-3 6-1,0 1 0,0 1-3,-1 1 0,-4 7 0,2 2-6,-1 1 5,-6 6 0,1 4 3,1 2-1,1 5 3,-4 6 1,-2 3 3,-2 5 0,-3 1 0,-3 3 3,-5 2 1,-2-1 1,-4 3-1,-6-1 3,-2-2-2,-5 0 2,1-4 2,-9-4 2,3 0-1,-2-7 2,0-5-2,-2 0-1,-2-7 3,5-2 3,-5-5-4,3-2-1,4-5-3,1-2-11,6-4-15,3 0-23,7-5-17,6 4-45,4-1-32,8-4-38,4 0-63,3 0-359,5 3-95</inkml:trace>
  <inkml:trace contextRef="#ctx0" brushRef="#br0" timeOffset="1912.2298">4950 1591 1678,'0'0'6,"0"0"-7,0 0 3,0 0 8,0 0 10,3-39 4,-3 39 7,6-17-4,-6 17-6,13-17-1,-2 9-2,-1 1-5,4 1-1,-14 6 0,28-3-3,-28 3 0,32 5 1,-17 2-2,-1 8 3,2 2 3,-2 3 3,-5 3-3,2 9 1,-9-1 2,-2 1-2,-2 6-2,-5 0 3,-4-1-6,1-3 3,-2-2-4,-2-1 5,2-3-3,1-7 1,1-1 4,1-5 1,-2-4 1,2-2 1,9-9 0,0 0-1,0 0-5,0 0 2,-23-22-8,23 22 0,12-44-2,-2 19-2,3-5-4,2-2 1,2 1-1,5-3-1,4 1 0,2 3-1,-1 1-2,-1 8 1,-1 4-2,-3 2-3,2 5 3,-2 3 0,-3 5-2,-3 4-2,-16-2 7,28 17 3,-17-2-2,-4 6-2,-7 5 5,0 2-1,-6 3-2,3 1 2,-4 1-2,1 2-2,2-7 2,2 3 1,0-3 0,4-3 3,2 0-2,4-5 2,2 0 0,6-7 2,3 0-4,4-6 1,5-5-2,3-2-1,3-5 0,5-2 1,-1-5-1,4-7 1,-1-6 3,-3-1-3,8-16 1,-3-1-3,-14 0 1,-3 7 2,-4-3 6,-5 2 11,-2 3 6,-4 1 15,-2 2 12,-4 4 6,0 3-1,-5 3-1,0 4-5,0 1-5,0 16-8,-8-28-7,8 28-2,-17-9-3,17 9-5,-25 8-3,25-8-4,-32 24 0,17-3-1,0 6-1,-2 5-2,1 8 0,2 2 1,2 2-2,3-5 2,3 0-1,3-1-2,6 3 0,1-6-2,7 0-5,1-3 1,6-5-3,0-3 3,3-5 0,3-5-2,4-4 0,1-7-7,3-5-6,3-5-3,8-11 0,2-3 1,10-16-2,-1-11-4,-3-7-3,1-6-5,-6-10-6,-1-4-4,-5-2-2,-3-1 3,-4 3 8,-3 7 19,-4 3 17,-6 15 20,-8 8 10,-1 8 15,-4 8 11,1 1 4,-4-1-1,-1 9-10,5 0-11,-6 5-9,-2 12-5,0 0-1,0 0-6,0 0 0,0 0-3,0 0-1,-41 46 1,25-5-2,-4 5-2,-7 20 0,-3 11-1,2 1-1,2 4 0,0-2-1,7-2-1,1-4-1,8-11 0,6-12 5,2-7-5,2-1-6,4-4 3,2-4-6,6-5-6,2-3-5,1-6-5,4-6-19,2-5-30,1-8-43,1-2-41,6-8-45,3-8-56,4-6-129,-4-9-295,-2-6-168</inkml:trace>
  <inkml:trace contextRef="#ctx0" brushRef="#br0" timeOffset="2075.7685">6480 1509 1923,'-26'1'11,"5"-1"-5,6 2-6,15-2 0,-21 2-2,21-2 0,0 0 2,-18 4 6,18-4 13,0 0 0,0 0 3,0 0-3,0 0-17,65 8-14,-33-8-44,8-3-50,0-4-51,5 1-94,4-3-239,1-3 3</inkml:trace>
  <inkml:trace contextRef="#ctx0" brushRef="#br0" timeOffset="2344.3082">7262 1160 1406,'0'0'56,"0"0"-8,-3-21 5,3 21 18,0 0 19,0 0 9,-5-20-3,5 20-13,0 0-12,0 0-9,0 0-5,0 0 10,0 0 2,0 0-4,-22 43-1,15-18 5,-4 9-3,3 2-4,-2 14-5,-8 16-3,1 5-4,1-1-6,-4 0-3,3 0-2,1-4-2,1-9-6,2-8 0,3-3-4,-1-2-16,0-5-20,5-7-27,0-5-39,2-3-37,-1-2-36,3-5-14,2-17-10,2 18-32,-2-18-67,9 0-371,-9 0-139</inkml:trace>
  <inkml:trace contextRef="#ctx0" brushRef="#br0" timeOffset="2650.323">7117 1658 1814,'-10'-14'-11,"1"4"3,1 1 10,8 9 0,-12-13 7,12 13-7,0 0 7,-8-11-1,8 11 1,0 0 8,0 0 0,0 0-3,30-8 2,-12 6 0,7 0-3,-2-1-6,9 1-3,-2 2 0,-1 0 0,1-5-2,-3 5 4,-2-2-4,-3 2 0,-3 0-3,-19 0 2,30 0-6,-18 4 11,-12-4 18,18 13 6,-14-3 5,-4-10 3,0 28-2,0-8-4,-4 1-3,1 3-2,-2 1-5,1 1-4,0 2 0,2 0-1,-1-1-4,3-1 6,3 1-1,-1-2-13,0-4-13,4-4-23,-1 0-22,4-2-20,1-2-20,2-5-34,4-3-34,-16-5-57,31-3-319,-13-4-40</inkml:trace>
  <inkml:trace contextRef="#ctx0" brushRef="#br0" timeOffset="2960.1643">7791 1139 1567,'-10'-17'17,"3"4"-9,-4 2 7,1 3 5,10 8 8,-26-10 6,14 8 3,12 2 0,-28 2-3,28-2 0,-27 10-5,13-2-2,2 3 1,2-1-5,3 5-2,0-1 1,5 2 6,2-16-5,0 27 4,0-27-5,14 27-6,-6-15-4,2-2 0,3-2 4,2-4-4,0-1 3,-15-3-2,30-3-1,-16-6-1,-1 1 2,6-4-3,-4-5-1,-3 3-4,-1-5 2,0 0-4,-5 0-2,-2 3-1,-2-1-2,-2 17-4,-2-29-10,2 29-11,-10-22-6,1 16-20,9 6-25,-18-3-27,18 3-29,0 0-32,-24 18-93,18-5-207,6-13 27</inkml:trace>
  <inkml:trace contextRef="#ctx0" brushRef="#br0" timeOffset="3786.4177">7905 1551 1307,'0'0'47,"0"0"5,0 0 15,-17 1 32,17-1 22,0 0 10,0 0 4,0 0-10,0 0-11,0 0-18,0 0-13,0 0-13,-21 0-5,21 0-11,0 0-4,0 0-3,6 34-3,-4-19-7,-2 7-1,0 1-3,-2 4-3,0 2-2,-4 8-2,-1-3-1,-1 1-3,-1-1-8,2-4-7,-3-3-5,2-4-2,2-1 6,0-4 1,-1-3 1,3-4 4,4-11-9,0 0-8,-9 14 3,9-14-2,0 0 0,0 0-6,16-46-1,0 17-10,-2 0-6,7-14-13,12-10-7,2-1-1,2 3 6,3 6 3,-6 6 0,-2 12 1,-3 1 4,1 5-2,-4 5 9,-3 5 0,-1 4 6,-4 3 10,-2 6 7,-16-2 8,28 15 1,-17 2 4,-5 3 2,-1 2-3,-5 7 1,0 1-2,-3 1-1,1 7 1,2-6-2,-2 1 1,4 1 1,0 2-2,5-2-1,-1-5-1,5 2 4,3-5-10,4-1-2,3-5-2,4-4-2,0-5 1,3-5-2,2-4-1,1-4 2,-1-2-3,2-7 6,1-5 0,1-8-3,-2-4 6,0-5-2,-5-1 3,-2-2 16,-4 0 18,-3 5 16,-3 1 9,-3 1 4,-2 5 5,-2 2 2,-4 5-2,2 1-8,-2 1-9,-4 15-7,0-17-8,0 17-4,0 0 0,0 0-6,0 0-1,0 0-5,-38 52-1,29-30-2,-1 9-2,2-3-1,-4 1 1,7 0-4,0 2 3,1-4-4,4 3 3,0-4-1,3-2-4,1 2-4,2-6-3,6 2-8,0-3 3,2-4-12,4-3-5,0-3 7,2-5-3,2-4 1,5-4 1,-1-3 3,6-7-1,5-11 4,-8-1 0,2-7 3,-8-2-2,1-4 18,-7-1 13,-3 5 21,-9 2 4,-3 1 2,-4 1 5,-3 2-1,-6 0 2,-3 0-10,0 9-8,-2-1-3,4 5-6,1 1-10,-3 4-14,2 3-15,-1 3-27,13 5-22,-19-6-38,19 6-40,0 0-31,0 0-39,-21 11-37,21-11-82,0 0-149,0 0-142,0 0-118</inkml:trace>
  <inkml:trace contextRef="#ctx0" brushRef="#br0" timeOffset="3967.3418">9508 1025 1797,'0'-16'63,"0"16"-6,-2-24-7,2 24 9,-7-18-3,7 18-6,-4-12-5,4 12-8,0 0-7,-8-15-1,8 15-9,0 0-21,0 0-35,0 0-48,0 0-45,-30 37-50,25-23-135,-4 5-213,0 5-32</inkml:trace>
  <inkml:trace contextRef="#ctx0" brushRef="#br0" timeOffset="4284.5173">8983 2017 1477,'-23'25'13,"4"-4"-15,-1-2 14,4 0 18,3 1 1,-2 2 11,0 4-1,3 3 8,-1 3-1,2 5 0,5 10-3,-2 2-1,4 6-4,1-1-3,3 6-3,0 1-1,0 2-2,0 0-1,0-5-3,3 2-1,-6-4 0,3-10-1,-7-4-2,3-3 4,-2-4 13,-2-10 10,-1 0-1,-1-5 0,-7-6 0,2-6 4,-3-4 9,18-4-2,-33-9-3,18-6-11,1-3-5,3-4-6,3-6-9,2-4-13,5-3-20,2-2-26,7-4-31,2-2-30,7 2-39,0-4-47,1 3-73,5 3-141,-1 0-188,2 1-81</inkml:trace>
  <inkml:trace contextRef="#ctx0" brushRef="#br0" timeOffset="5449.7226">10016 2092 1554,'0'0'-30,"0"0"-6,0 0 9,-18 2-1,18-2 4,0 0 4,0 0 6,0 0 13,0 0 4,0 0 12,0 0 9,0 0 6,0 0 7,0 0 11,0 0 5,41-19 2,-41 19 5,0 0 5,0 0 4,0 0 0,0 0 5,0 0-5,18-4-4,-18 4-9,0 0-10,0 0-4,0 0-4,0 0-5,0 0-2,0 0-4,17 24-3,-17-24 1,16 11-6,-7-1 5,5-5-2,1 2-1,1-1 1,4-2-1,4-3 0,2-1-1,7-1-1,3-6-2,1-1-1,3-2-1,-4-4 0,6-5-7,-1-1-4,-3-8-7,-2 1-1,-3-7-1,-3 0-2,-4-2-2,2-1 4,-8-1 1,-5 4 1,0 5 14,-5 0 10,-1 4 6,-3 0 1,-2 6-2,0 1-2,-2 3-1,-2 15-5,-2-20-5,2 20 0,0 0-2,-18-6-3,18 6-2,0 0 0,-33 32 0,23-11-2,-1 4-1,4 0 1,0 3-2,2 0 0,5 3-2,0-1 0,5-3 7,2 1-9,1-4-1,9 2 1,2-5-8,0-3-1,4-7-8,0-2-8,3-4-6,-1-3-5,2-7-8,4-2-8,-2-7-6,-2-5-5,7-6 0,-5-4-6,-2-5 8,-2-2 3,-6 8 16,-4-2 23,1 1 19,-5 1 19,-1 4 14,0 4 7,-3 5-1,-4-1-7,2 1-5,-5 15-5,1-17-4,-1 17-3,0 0-4,0 0 1,0 0-3,0 0 0,-36 28-1,26-8 2,1 0-1,-2 6-3,3-2 2,-2 4-3,1 0-4,1-6 5,3 2 0,-4-2-14,4-6-6,3 1-5,-3-2 1,5-15 15,-6 20 4,6-20-5,0 0-5,0 0 0,0 0 3,0 0-1,0 0 4,27-47-1,-18 22-1,4-3 3,-3-5-2,5 2 0,1 1-1,-1 0 3,2 3-2,-2 1-1,5 4 2,-1 1 0,0 4 5,0 5 4,0 3 9,0 3 8,1 6 4,-20 0 6,42 10 7,-23 4-2,0 3 3,0 7-3,-3 3 0,-3 2-3,-5 3-1,-3-2-2,-3-2-12,-4 1-16,-4 0-20,-1-2-23,-6-1-31,-1-2-40,-4-2-51,-2-7-64,2-3-128,-3-4-238,2-4-94</inkml:trace>
  <inkml:trace contextRef="#ctx0" brushRef="#br0" timeOffset="5778.3639">10940 1105 1628,'-32'-3'47,"1"3"-4,1 0-9,3 0-3,2 3-6,-4 1 1,2 2 0,4 1-5,-1 1-2,4-1 0,2 1 0,5 3 9,6 0 5,2 2 2,5-13 5,0 0-4,18 34-3,0-22 3,2-3-3,7-2-1,0-1-2,2-4-2,3 0-1,0-4-1,-4-2 2,2-4 2,-3 3 0,-4-7-3,-1-3 1,-2 3-6,-4-5-2,-5 2 4,-5-1-6,-6 0 0,0 16-3,-13-28-5,-3 14-3,-4 2-13,-4 4-22,-6 0-31,1 4-36,2 4-43,-8 3-69,6 2-174,-1 4-204,5-2-84</inkml:trace>
  <inkml:trace contextRef="#ctx0" brushRef="#br0" timeOffset="6426.3344">12787 1327 1541,'0'0'-44,"0"0"7,0 0 2,11-11 13,-11 11 14,0 0 12,0 0 12,0-18 12,0 18 18,0 0 9,0 0 3,-4-28 13,4 28 1,0 0 5,-7-18-5,7 18-6,-10-12-7,10 12-6,-24-5-8,24 5-5,-39 7-2,12 3 2,-8 8-2,-3 10 1,-17 16 1,1 2-2,3 10-2,5 6 0,2-1-7,11 2 4,5-1 18,10-9-3,10-7 4,3-6 2,10 0 3,5-2-2,9 0-1,4-4-6,6-3-1,4-7-5,-1-5-15,4-6-15,-1-4-25,6-6-39,-7-5-37,4-1-31,2-7-42,-4-4-48,-5-5-88,6-6-132,-8-6-147,1-3-79</inkml:trace>
  <inkml:trace contextRef="#ctx0" brushRef="#br0" timeOffset="6772.3251">13110 1569 1588,'16'-5'27,"-16"5"18,0 0 11,0 0-1,17-9 11,-17 9 16,0 0 19,7-14 12,-7 14 12,5-11 0,-5 11-4,0 0 2,7-21 9,-7 21 4,4-12-4,-4 12-2,0 0-9,5-15-12,-5 15-16,0 0-12,0 0-13,0 0-16,0 0-7,0 0-5,0 0-4,0 0 0,0 0-4,-5 57-5,-1-23 3,-3 3-8,1 0 1,-2 9-4,-5 2 8,2-2-14,0 0 3,-1-3-3,3 1-3,1-8 5,-2-2 1,5 1-6,-2-9-10,1-2-22,3-4-13,-2-2-14,5-1-17,-1-6-24,3-11-57,0 0-85,-3 11-58,3-11-55,0 0-111,20-29-64,-5 9-113,0-5-129</inkml:trace>
  <inkml:trace contextRef="#ctx0" brushRef="#br0" timeOffset="7082.0644">13628 1584 1798,'6'-11'53,"-6"11"-8,0 0-1,5-21 19,-5 21 31,0 0 13,0-14 9,0 14 9,0 0-4,0 0-5,0 0-19,2-20-12,-2 20-8,0 0-14,0 0-4,0 0-12,0 0-2,0 0-5,0 0-3,-7 53-5,3-28 1,0 4-3,-2 7-3,-2 3 2,-1-2-8,-1 3-2,3 6 5,-1-8-7,-2 2 3,0-2 0,2-4-5,2 0-8,-1-5-22,0-5-38,2 0-38,3-5-33,-2-3-29,4-16-24,-4 20-56,4-20-104,0 0-152,0 0-142,0 0-128</inkml:trace>
  <inkml:trace contextRef="#ctx0" brushRef="#br0" timeOffset="7388.7503">13593 1601 1759,'0'0'41,"-1"-24"-5,1 24-7,1-19 2,-1 19 9,8-17 12,-8 17 13,13-20 1,-4 9 0,5 2-6,-1 2-1,4-1-5,1 2-5,6 3-5,-1 3-2,5 3-4,1 6 2,3 5-1,6 6-1,-3 4 3,-2 8-4,-1 2 0,1 18 1,-10-7-1,-5-3 2,-8 2-1,-3-5-7,-10 0-2,-1 1-4,-5-3-1,-5 2-3,-7 0-11,-4-8-7,-7 3-7,-5-9-7,-1-1-5,5-9-6,-3-2-16,2-5-17,4-3-27,-1-8-31,2-1-29,5-6-16,2-1-30,4-7-30,6-4-113,6-5-241,4-2-72</inkml:trace>
  <inkml:trace contextRef="#ctx0" brushRef="#br0" timeOffset="8142.6598">14493 1460 1540,'0'0'59,"12"-7"-3,-12 7 7,0 0 14,0 0 15,15-5 14,-15 5 1,0 0-1,0 0-12,0 0-13,0 0-12,0 0-10,0 0-6,19 9-3,-19-9-3,0 27-6,0-8-2,-4 8-2,2 3-3,-5 11 0,-3 4-6,1 4 0,-3 4-3,-7 12-2,2 3-2,-1-14 0,6-6-3,-1-4-2,1 0 0,3-6 0,-2-6-4,3-2 0,2-5 2,-2-4 3,2-6 1,0 0 9,2-1 2,4-14-6,-6 12-15,6-12-2,0 0-2,0 0 1,0 0-3,0 0-11,6-65-2,-2 38-3,2-7-2,2-4 1,-2-4-2,2-4 1,2-2 4,2 2-2,-2-2 4,3 0 7,1 4 4,2-2 6,-2 2 2,8 3 7,-2 0 0,4 3-2,16-11-3,2 5 3,-2 9-5,-4 7 1,7 5 1,-3 2 3,3 3-1,-3 5-2,-2 6-2,-5 3 3,1 2 6,-2 6 3,-2 3-5,1 3 9,-1 7-5,-4 2 7,-5 5 3,-3 2-5,-8 2-1,-4 1 1,-4 2-5,-4 7 0,-6 0 0,-8 5-3,-2 2-10,-7-6-2,-9 13-3,0-12-5,-1-8 1,3-3 4,-4-3-11,3-2 7,1-6 1,4-2 1,3-5 9,2-2-1,0-2-4,1-4 0,6-3 3,16 0 8,-30-1 3,30 1-1,-21-5 0,21 5-2,-18-4 4,18 4-11,0 0-8,-14-7 8,14 7-7,0 0-3,0 0-1,0 0-2,0 0 7,53 33-2,-30-15-4,4 3 3,7 4-2,0 3 6,15 15-3,-9-8 5,-4-4 1,-1 0-13,-2 1-1,1-1 2,-4-3 3,-5-5-1,-1-2-14,-8-4-14,2-2-16,-4-2-13,-2-1-34,-5-6-72,-2-2-77,-5-4-108,0 0-177,0 0 22,0 0-53,0 0-63</inkml:trace>
  <inkml:trace contextRef="#ctx0" brushRef="#br0" timeOffset="28246.155">1511 4100 642,'0'0'163,"-10"5"-87,10-5-21,0 0-31,0 0 0,0 0-7,0 0-3,-18 6 4,18-6 5,0 0 1,0 0 4,0 0-8,0 0 1,0 0-8,0 0-1,0 0 2,0 0-6,0 0-1,0 0 1,0 0-1,0 0-3,0 0 1,0 0 4,30 21-7,-17-15-2,0-1 6,4 3-2,-1-2 0,2 0 1,0-1-1,0 1 0,3 0 6,-2-1 1,0 2 6,-2-4-1,2 1 1,-4 0 12,-15-4 7,28 4 21,-16-2 18,-12-2 3,22-2-9,-22 2-4,14-10-6,-14 10-5,13-15 0,-11 3-7,-2 12 0,6-22-4,-6 22-2,0-27-5,-2 11-4,2 16 2,-4-30 1,0 14-2,-2 2-5,6 14 1,-7-25-4,3 15 1,4 10-3,-4-19-5,4 19-3,-4-17-7,4 17-1,-5-14-3,5 14-4,0 0-2,0 0-3,-3-18 3,3 18 0,0 0-1,0 0 0,0 0 1,0 0 0,0 0 2,0 0 1,54 25-1,-43-16 0,3-1-1,2 1 3,-3 1 0,7 0-2,-1 1 2,0 0 1,-5-4-2,4 5-1,-1-4 2,-2 1 0,-1-4-2,-1 3 1,-13-8 1,20 12 2,-20-12-2,16 7 3,-16-7 0,15 8 1,-15-8-4,11 7-1,-11-7-1,9 6 2,-9-6-2,0 0-1,0 0-1,11 14-2,-11-14 0,0 0-2,-1 17 1,1-17-3,-7 25 5,3-6-1,0 3-2,-2 5 2,-2 0 2,4 1 0,-3 7-2,0-2 2,3-4-1,0 1 2,2-2-1,-2 1 1,1-5 0,1 3-1,-2-8 2,3 0 2,-1-2 2,2-1 2,0-16 2,-2 24 7,2-24 23,-2 17 0,2-17-15,0 0-5,0 0-5,0 0 0,-21-2-2,21 2-1,0 0-1,-32-30-2,16 16-1,-2-1 0,-5 0-3,-2 2 1,-6 2-4,-7 2 0,1 2-4,-5 6 3,-1 2-2,-3 3-9,-7 6-21,3 0-36,4 6-60,9-5-91,7 3-214,11-2-154,6-7-88</inkml:trace>
  <inkml:trace contextRef="#ctx0" brushRef="#br1" timeOffset="39058.0398">3634 3856 121,'0'0'48,"-3"15"-29,3-15-11,-4 13-1,4-13 7,0 0 5,-4 18 4,4-18 1,0 0 6,-4 15-6,4-15 2,0 0-1,0 0 6,0 0 2,-7 15 0,7-15 3,0 0-1,0 0 4,-6 11 0,6-11-1,0 0 4,-17 7 2,17-7 4,-17 3 8,17-3 16,0 0-3,-26 2 2,26-2 7,0 0 0,-22-2 1,22 2 3,0 0-3,-22-10-5,22 10-11,-8-11-7,8 11-5,-5-14-8,5 14-5,0 0-8,0 0-4,17-34-2,-9 25-5,4 1-7,-12 8-1,22-13-2,-8 9-2,-14 4-2,25-1-1,-25 1-2,30 5 2,-16 1-1,0 1-1,0 6 0,-2-1 0,-1 5 0,-2 4 3,-5 4-2,-6 1 4,-3 9-1,-8 1 4,-5 4-5,-16 14 1,-7-5 2,-5-3 1,-1-3-1,-5-4-1,7-8 0,6-7 0,0-3 1,0-3 2,7-1-1,1-5 6,5-2 3,3-3 2,-2-1 0,6-2-1,0-4-6,19 0-6,-35-7 1,22 1 0,2-4-5,0 1-2,11 9 0,-13-21-2,8 11-5,5 10 0,-3-17 0,3 17 0,0 0-1,13-19-2,-13 19-1,27-3 1,-27 3-1,33 3 1,-7 2 4,-1 4 2,3 0-3,0 4 2,1 1 2,0-1 1,1 2-5,-4-1 6,-3 0 2,1-2-5,-3 0 4,-2-1-11,-5-3-18,1-1-16,0 1-23,-2-1-18,-1-2-8,-12-5-18,28 0-27,-28 0-55,30-8-260,-11-1 38</inkml:trace>
  <inkml:trace contextRef="#ctx0" brushRef="#br1" timeOffset="39457.9412">4023 3978 1378,'0'0'52,"0"0"-9,3-19 2,-3 19 12,0 0 15,0 0 7,-1-17 1,1 17-3,0 0-14,0 0-10,0 0-6,0 0-6,0 0-7,0 0-2,0 0-7,0 0-1,-23 38-1,16-18-4,-2 4 0,4 2-5,-2 0-1,1 7-1,0-3-2,2 1 0,4-1 1,0 3-2,0-4 1,4 1 2,2-3 2,1-1-3,3 0 7,0-4 1,4-1-1,-2-1 0,2-5 0,4-3 1,-5-4 2,7-2-1,2-3 2,-4-6-3,6-5-1,-1-5-3,-1-7-2,-1-6-7,0-4-2,-6-3-3,-2-1 1,-3-2 0,-6-1-1,-1-1 10,-3 6 19,-5 3 1,-1 1-3,-3 1-3,-1 5-7,-3 2-14,-1 3-5,-4 5-15,-1 3-33,4 5-25,15 4-47,-29 4-41,29-4-49,-28 16-102,16-6-314,1 1-125</inkml:trace>
  <inkml:trace contextRef="#ctx0" brushRef="#br1" timeOffset="40164.2001">4997 4399 1637,'0'0'-63,"0"0"6,-21 0 7,21 0 3,0 0 24,0 0 17,0 0 10,-23-2 11,23 2-6,0 0 0,0 0 0,0 0-3,0 0-3,0 0 6,-11-9 2,11 9 4,0 0-4,0 0 1,0 0-1,0 0-2,0 0 0,0 0-2,0 0-2,0 0-6,0 0 7,0 0-4,0 0-6,0 0 14,0 0-10,0 0 0,0 0-1,0 0 8,0 0-4,0 0 0,-12 22 1,12-22 8,0 0 0,-12 14 1,12-14-1,-10 10-1,10-10-1,-10 7 3,10-7 4,0 0 9,-15 9 6,15-9 2,0 0 4,0 0 1,0 0-7,0 0-4,0 0-5,0 0-3,0 0-3,0 0-3,0 0-5,0 0 0,0 0 1,0 0-3,23-47-2,-23 47 0,10-6-3,-10 6-2,0 0-1,16-8-2,-16 8 0,0 0 3,0 0-3,0 0 8,0 0-2,0 0 3,0 0-7,0 0-11,0 0-16,0 0-21,7 32-33,-7-32-27,0 0-33,0 0-38,0 0-305,0 0 9</inkml:trace>
  <inkml:trace contextRef="#ctx0" brushRef="#br1" timeOffset="40726.1816">5326 4132 1378,'0'0'19,"-2"-25"-2,2 25-2,0 0 1,-13-19 9,13 19 31,-5-14 16,5 14 4,-8-22 2,8 22-9,-2-24-7,2 9-9,0 15-6,8-32-4,-2 18-9,5-3-4,2 2 13,2 1-9,2 0-1,0 3-5,3 2-6,-2 2-1,-1 2-1,2 3-4,0 0-1,-19 2-3,32 9-2,-18-5-1,-1 7 1,0 1-6,-7 2 2,-1 3-11,-5 0 1,0 2 0,-5 3 1,-1 0-4,-3-1 3,-1-1-4,-1 2 6,1-3-2,2-5 3,-4 2-1,6-3 1,-2-3 5,8-10-1,-11 19 10,5-11 10,6-8-6,0 0-4,0 0-1,0 0-4,0 0-2,0 0-2,0 0-3,0 0-2,0 0-3,23 12 1,-23-12 1,14 5-5,-14-5 2,18 8 0,-10-1-1,1 2 8,-1 3 0,1 1 2,-3 3 0,-1 1 3,-3 2-1,0 0-4,-2 0 1,-4 2 3,-3 0-1,-1 0 1,-7 0-5,0-2 3,-6-2-3,4 0 3,-5-3-4,-1-1 6,0-4-5,0-1 4,-3-4-1,3-1-2,0-3 4,3-1-1,-1-4-11,0-2-13,2-2-16,2-5-17,5-1-22,-2 0-13,7-2-26,6 1-26,1 16-29,0-34-57,6 17-308,2 0-37</inkml:trace>
  <inkml:trace contextRef="#ctx0" brushRef="#br1" timeOffset="41153.3587">6007 4105 1527,'0'0'-4,"0"0"4,0 0 6,0 0 28,0 0 22,0 0 14,0 0 0,-6-22-8,6 22-11,0 0-4,0 0-5,0 0-5,0 0 3,-32 28-1,20-12 0,-3 3 1,-4 5-10,2 3 2,-1 0-6,2 2-4,1-1 0,4 2-4,3-5-1,2 2 2,4-2 11,2-3-2,2 2 1,4 0 2,4-2 2,4-4-4,0-1-2,3-2-1,0-3-1,4-4-1,-2-3-2,2-3-3,1-2-4,-22 0 3,40-12-2,-19 0-5,-1-10-8,-6-4-3,1-7-7,-7-2-1,-1 0 2,-5-2 4,-4 1 2,-3 0 9,-3 4-2,-1 0-2,-3 5-1,-4 2-4,2 6-10,-3 3-10,-2 3-20,0 6-33,4 3-50,15 4-37,-27 4-39,27-4-98,-26 9-318,26-9-114</inkml:trace>
  <inkml:trace contextRef="#ctx0" brushRef="#br1" timeOffset="41787.4201">6632 4469 1632,'0'0'-55,"0"0"14,0 0 9,0 0 14,0 0 18,0 0 31,0 0-2,0 0 12,0 0-2,0 0-1,0 0 1,0 0 5,0 0 6,0 0 2,0 0 4,0 0-2,0 0-4,0 0-4,0 0-4,0 0-6,0 0-9,0 0-2,0 0-5,-6 13-2,6-13-7,0 0-1,0 0-4,0 0 1,0 0 0,0 0 1,0 0 1,0 0-5,-2 20 4,2-20-4,0 0-1,0 0 1,0 0 2,-4 16-3,4-16 1,0 0 1,0 0 3,0 0-2,0 0 4,-7 15 9,7-15 15,0 0 14,0 0 6,0 0-7,0 0-5,0 0-3,0 0-5,0 0-7,0 0 2,0 0-6,0 0-6,0 0-1,0 0-2,17-44-4,-17 44-4,0 0-4,0 0 0,10-11-4,-10 11 0,0 0-3,0 0 2,0 0-1,0 0 4,16-5-2,-16 5 0,0 0 2,0 0 0,0 0-1,0 0 4,0 0 0,0 0 0,0 0 4,0 0 1,0 0 0,0 0 2,0 0 3,0 0 4,16 22 2,-16-22 2,0 0 0,0 0-1,0 0-1,0 0 3,0 0-6,0 0-1,0 0-5,0 0-17,0 0-24,0 0-33,0 0-73,0 0-61,0 0-90,18-20-130,-18 20-222,12-15-136</inkml:trace>
  <inkml:trace contextRef="#ctx0" brushRef="#br1" timeOffset="42346.431">7359 3880 2022,'0'0'127,"0"0"-9,4-20-11,-4 20 8,0 0 10,4-14-6,-4 14-4,0 0-7,0 0-16,6-12-17,-6 12-14,0 0-3,0 0-23,0 0-11,0 0 0,0 0-1,0 0 0,0 0-2,-30 61-6,18-39-5,-3 6-1,-4 3-2,0 3-2,-2 2-7,3-6-5,2 3-2,3-3-2,1-1-13,2-5-5,5 4-6,0-3 2,8-4-1,1-1-3,4 2-8,3-3 3,6-3-4,0-2 0,4 0 4,2-6-2,1 1 4,1-2 5,1-3 5,-5-3 0,2 2 8,-5-6 5,5 2 2,-7-3 13,-1-3 6,0-2 5,-5 1-1,-1-6 8,-1 0 3,-4-1-2,-2-2 2,-4-2 2,2 0 2,0 19 4,-4-38 6,-1 19 6,2 3 6,-1-1 3,-1 2 3,5 15-6,-6-22-8,6 22-10,-6-19-3,6 19-8,-7-10-3,7 10 1,0 0-5,0 0 1,0 0-2,-21 31-3,17-15 1,0 3 0,0 7-1,0-2 1,-1 3 9,2 1-9,1 1-5,-1 1-18,2-1-24,1-2-31,-2 0-38,4-1-54,-1-2-28,4 2-37,1-8-62,0-4-100,4-2-251,2-1-138</inkml:trace>
  <inkml:trace contextRef="#ctx0" brushRef="#br1" timeOffset="42729.8746">8100 4071 1948,'0'0'44,"-11"-21"-4,4 12-11,7 9 12,-12-13 16,12 13 19,-14-15 2,14 15-9,-16-7-10,16 7-5,0 0-10,-31 7 0,18 4-4,-2 0-5,1 4-4,0 3-6,2 6-1,0 2-1,0 5-6,6-2 0,2 0 4,4 2 0,0-3-2,6-1-3,0 3 5,8-2-3,-2-1-9,1-5 0,2-2-3,0-3 0,1-4 0,2-2-2,-4-3-3,4-6-1,-18-2-6,31-4-10,-16-7-8,2-4-5,-2-9-3,2-7-20,-7-4-6,3 0 9,-3-2 9,-1 3 11,-5 3 16,-1 2 4,-6 3-3,-3 1-1,-3 4 1,-3 4-3,-5 2 3,1 5 1,0 5-18,-3 1-30,19 4-45,-30 5-45,18 3-55,1 1-148,0 1-200,5 3-55</inkml:trace>
  <inkml:trace contextRef="#ctx0" brushRef="#br1" timeOffset="43100.0274">8691 4363 1765,'0'0'122,"0"0"-16,0 0-12,0 0-9,0 0-1,-9 30-10,9-30-11,0 0-9,0 0-6,0 0-7,0 0-5,0 0-3,0 0-5,-2 24 2,2-24-7,-2 15-9,2-15-3,-6 14-1,6-14-2,-13 17 0,13-17 0,-15 17 0,9-12 0,6-5 3,-14 11-1,14-11 3,-8 10 8,8-10 5,0 0 0,-14 5 2,14-5-3,0 0-2,0 0-5,0 0-1,0 0-1,0 0-3,0 0-2,0 0-3,0 0-1,0 0 2,0 0-18,4-42-31,-4 42-45,0 0-63,0 0-61,0 0-102,2-15-115,-2 15-192,0 0-115</inkml:trace>
  <inkml:trace contextRef="#ctx0" brushRef="#br1" timeOffset="43445.4776">9303 3904 1726,'0'0'62,"2"-17"6,-2 17 0,0 0 6,5-18 12,-5 18 4,0 0-2,0 0-12,3-15-12,-3 15-11,0 0-3,0 0-6,0 0-8,0 0 0,0 0-3,-1 55-3,-1-32 0,-1 5-4,1 3 1,-2 8-3,2 2-1,-2 2-9,0 2 7,-2 5-4,0-1 2,2-7-2,1 0-5,0-2 1,-1-2-5,2-6-26,0-2-29,2-1-36,2 1-35,2-6-52,3-4-56,-2-4-126,4-4-302,2-1-149</inkml:trace>
  <inkml:trace contextRef="#ctx0" brushRef="#br1" timeOffset="43824.1375">9832 4143 1793,'0'0'96,"5"-21"-4,-5 21-1,4-19 16,-4 19 16,2-11 11,-2 11-12,0 0-10,0 0-14,0 0-15,-9-18-10,9 18-11,0 0-4,0 0-8,-41 33-3,26-13-8,-1 1-5,5 5-5,-3 3-1,3-5-4,4 4-1,0-2-2,3 1 3,3-1 0,2 1-4,5-2 0,-1-3-3,2 0-6,2-3 0,4-5-1,-5 1-7,4-5-2,2-2 3,0-4-8,-14-4-3,32 0-4,-15-5-7,0-8-8,0-2-18,0-9-7,-4-2-2,-3-5 6,-1 2 6,-9 0 4,-3 1 6,-3 1 6,-5-4 3,-10 5 0,3 2 2,-6 4 0,1 7 6,-1 2-4,-1 2-36,3 4-47,-1 3-79,2 0-82,4 4-198,-1 3-192,18-5-148</inkml:trace>
  <inkml:trace contextRef="#ctx0" brushRef="#br1" timeOffset="44329.4156">11301 3496 1888,'0'0'7,"0"-25"-6,0 25 14,0-21 13,0 21 28,0-20 21,0 20 17,0 0 11,-2-20-2,2 20-11,0 0-11,-2-17-9,2 17-15,0 0-4,0 0-6,0 0-6,0 0-5,-39 29 2,20-6 4,-2 5-4,-4 10 1,-11 21 1,-2 4 5,-5 7-5,0 7-3,-4 1-4,0 3-1,-2 5-3,0-4 1,0 0-5,-1-5-3,5-4-2,2 0-1,1-3-1,4-7-3,4-4-19,4-2-25,7-15-44,5-8-42,10-7-37,4-3-31,4-11-66,10-4-142,2-3-117,-12-6-74,42-9-83</inkml:trace>
  <inkml:trace contextRef="#ctx0" brushRef="#br1" timeOffset="44841.4259">11505 3978 1846,'8'-14'89,"-8"14"-20,0 0-5,0-19-1,0 19 4,0 0 18,0 0 18,0-22 14,0 22-3,0 0-7,4-16-13,-4 16-10,6-11-12,-6 11-8,15-16-8,-2 9-5,0 1-3,7-3-4,-2 3-13,0 0-5,3 2-1,-1 3-6,0 1-3,0 1 0,1 6-2,0 2-3,-2 2 2,-1 7 1,-5 0 2,-2 5-2,-5 4 1,-6 2-3,-6 7-2,-7 0 0,-3 8-7,-8-2-1,-8 13-4,-6-6-6,3-9-3,2-7-2,2-3-4,-5-3 0,3-3 0,5-3-1,-2-3 3,6-7-2,2 0-4,0-3-1,4-2-12,-1-3-14,19-3-9,-25-9-11,25 9-15,-19-19-12,17 6 7,1-3 3,1 16 6,5-32 5,1 19 11,3 1 2,3 2 7,-3-1 1,-9 11 9,27-5 17,-13 5 7,-14 0 13,33 13 11,-16 0 10,2 2 5,-2 3 8,6 2-2,-2 4-5,-4-2 1,6 2 1,0 0-4,-1-1 2,0-4 0,1 0-4,2-2-18,-2-3-17,3-4-27,-1-3-33,6-2-52,0-5-37,1-1-43,-1-3-421,6-7-128</inkml:trace>
  <inkml:trace contextRef="#ctx0" brushRef="#br1" timeOffset="45356.485">12519 4063 1831,'9'-9'77,"3"0"-4,-6 1-5,-6 8 13,11-12 28,-11 12 23,0 0-6,7-12-7,-7 12-7,0 0-18,0 0-10,0 0-9,0 0-11,0 0-10,-15-28-13,15 28-11,-24-5-6,9 1-6,15 4-4,-25-4 1,7 0-5,18 4-2,-29-5-2,14 1-1,15 4 4,-24-6-3,24 6-1,-22-5 0,22 5-3,-18-5 1,18 5-5,-16-4-2,16 4-5,0 0-2,0 0 3,-28 6 0,28-6 3,-12 15-4,1-3 4,2 1-1,0 2-2,1 5 4,-2 1-1,1 0 2,1 0 0,0 1-1,3 2 1,-3-2-1,4 1 5,-2-5-4,5 2 5,-1-5 2,-1 3 6,3-18 0,3 26 9,-3-26 3,7 22-1,1-12 2,-1-2 0,7-2 0,-14-6-2,27 10-5,-10-7-2,-1-1-4,-2 2-2,4-1-6,-3 1 0,1 0-1,-2 3-2,4 0 0,-5 0 0,5 7-5,-3-1 8,-5-2-2,3 7 0,-2-1 3,-2 2 3,-5 1 2,-1-2-1,-3 2 7,-6 3-3,-1-1-4,-7-1-1,-7 1-10,0 0-12,-6-2-18,-3-2-26,-1-3-24,-3-4-21,1 0-39,4-2-48,-2-6-63,7-3-138,-3-2-108,-2-4-76,6-3-77</inkml:trace>
  <inkml:trace contextRef="#ctx0" brushRef="#br1" timeOffset="96213.007">2418 5857 48,'0'0'23,"-15"7"2,15-7 1,0 0-3,0 0-1,-15 6 0,15-6 3,0 0 4,0 0 6,-16 4 3,16-4 6,0 0 2,0 0 3,0 0 2,0 0 2,0 0-1,0 0 7,-18 3 0,18-3 2,0 0-9,0 0-2,0 0-4,0 0-3,0 0-4,0 0-1,0 0-3,0 0-8,0 0-1,-23-2-7,23 2 4,0 0 3,0 0 8,0 0 6,0 0-1,-24-5 4,24 5 4,0 0 6,0 0-2,-14-8-3,14 8 6,0 0 3,-10-9-2,10 9-5,0 0-2,-6-18-3,6 18-6,0 0-1,6-26-7,-6 26-4,8-20-3,0 10-3,-8 10-3,17-22-2,-6 13-3,2-1-3,1 3 1,2 0-3,-2 2-2,-14 5-1,26-2-2,-26 2 2,33 7-1,-18 2 0,-3-1 2,-2 6-3,2 3 3,-4 3 1,-1 1 1,-5-1 0,-4 4 0,-2 0-2,-3 3-1,-6 3 2,-5-2-1,-4-1 1,-7 4 3,-3-1-4,-2-5 16,-7 0-2,3-1-2,-2-7 0,5-1-1,-1-5-1,-1-1-4,7-4-1,1-1-1,1-3-6,3-4-1,4 2-2,-1-2-5,4-5-7,3 1-6,-2 0-9,17 6-7,-19-16-3,19 16 0,-6-16 3,6 16 0,0 0 3,0 0 5,18-23 4,-18 23 9,30-6 12,-11 8 4,3 1 2,-2-2-2,6 5 2,-1 1 0,1 1 1,-1 1-1,-2 1 1,-2 2 1,1-3-1,-4 4-2,2-4 2,-5-1-5,-1 2-4,0-2-9,-2 0-7,-2-1-16,4-2-23,-14-5-17,14 13-11,-14-13-10,17 7-32,-17-7-47,19-5-332,-19 5-11</inkml:trace>
  <inkml:trace contextRef="#ctx0" brushRef="#br1" timeOffset="96620.9661">2770 5849 1416,'6'-16'3,"-6"16"-2,0 0 2,2-17 6,-2 17 27,0 0 20,0 0 7,0 0 3,0 0-8,-2-20-7,2 20-3,0 0-13,0 0-3,0 0-6,0 0 0,0 0 8,0 0 2,-35 37 0,30-23-1,-4 1 0,2 4-3,-2 3-3,4-2-4,-2 1 1,3 1-3,0-2-3,2 1 0,2-2 2,-2 2-1,4-4-1,-2 1 4,2 0-5,2-2 5,1-4 0,-5-12 5,11 17-3,-4-8 1,-7-9-2,18 7 0,-18-7-3,18 0-1,-18 0-5,20-16 3,-13 3-8,2-2 1,-2-3-2,-1-7-7,1 0-2,-3-3 0,-2 2 3,2-1-2,-4 1 14,1 5 11,-1 0 0,0 4-1,0 17-6,-1-30-4,-3 19-8,4 11-11,-9-17-27,9 17-33,0 0-32,-16-5-33,16 5-46,0 0-49,0 0-120,0 0-259,0 0-101</inkml:trace>
  <inkml:trace contextRef="#ctx0" brushRef="#br1" timeOffset="96852.0085">3275 6041 1867,'7'12'64,"-7"-12"-6,0 0-6,6 14-6,-6-14 3,0 0 8,0 0 10,7 12-2,-7-12-6,0 0-9,0 0-3,0 0-8,6 13-1,-6-13-6,0 0-1,0 0-5,0 0-10,0 0-24,0 0-30,0 0-37,0 0-51,0 0-59,0 0-138,0 0-326,0 0-146</inkml:trace>
  <inkml:trace contextRef="#ctx0" brushRef="#br1" timeOffset="97437.5071">3833 5875 1667,'0'0'-41,"0"0"9,0 0 1,0 0 8,-37-30 26,29 20 13,8 10 18,-13-19 13,7 10-2,6 9-4,-9-21 3,9 21-6,-2-21-5,2 21-3,0-19-7,0 19-2,11-15-6,-11 15-1,16-12-4,-16 12-1,24-3-2,-24 3-4,26 3 2,-26-3-1,27 12 1,-14-5-2,0 5 0,-1-1 0,-1 2-9,-2 0-6,-5 3-8,0 1-4,-4 0-6,0-17-7,-8 34-3,1-17 8,-4 0-4,-1 1 12,1-7 0,1 1 1,-1 0 10,0-4 4,11-8 10,-16 14 14,6-8 11,10-6 5,0 0-4,-14 9 0,14-9-12,0 0 2,0 0-3,0 0-3,0 0-5,0 0 0,0 0-1,48 2-2,-30 0-1,1 2-3,-3 2-3,2-1 8,-2 2-2,4 6 17,-3-2-3,-1 2 1,-2 0-1,-4 3-3,-4-1 4,0 0-3,-4 0 4,0 0 5,-2-15 1,-9 31 1,2-16-2,-3-1 1,-3-1-1,2-4 1,-6 1 5,2-3-2,-4-4-3,19-3-2,-36 0 3,19-3-1,-2-4 3,2 2 0,-3-7-5,2 1-2,1-2-3,2-3-20,0 1-18,3 0-21,4 0-32,-2 1-39,5-1-53,5 15-69,0-26-370,0 26-105</inkml:trace>
  <inkml:trace contextRef="#ctx0" brushRef="#br1" timeOffset="97838.9257">4538 5946 1758,'0'0'48,"0"0"-6,0 0-4,0-23 7,0 23 25,0 0 20,0 0 6,0 0-4,0 0-7,0 0-12,-20-20-14,20 20-7,0 0-8,0 0-5,0 0-5,0 0-5,-36 26-2,26-11-6,-1 0-3,1 4 2,2 2-2,-1 1 0,0 0 2,3 2-3,4 1 11,0-1-4,2-3 4,2-2-1,0 1 1,4-3-7,0 1 2,1-5 1,2 0-5,1-1 1,3-5-2,-1-2-1,-12-5 0,24 0-1,-24 0-9,24-11-9,-12 2-7,-2-3-9,-1-4-16,-2-4-4,-1-1-5,-2-4-4,-4 3 2,-2-1 11,-2-2 2,-3 2 3,-1 3 3,-1-2 1,-1 5-2,2 2-6,-4 1-29,0 3-45,12 11-60,-17-13-60,10 9-151,7 4-230,0 0-107</inkml:trace>
  <inkml:trace contextRef="#ctx0" brushRef="#br1" timeOffset="98167.3583">5076 6234 1839,'0'0'47,"0"0"7,-24-8 18,24 8 13,0 0 2,0 0-11,0 0-11,-17-6-10,17 6-7,0 0-12,0 0-7,0 0-2,0 0-4,0 0-1,0 0-2,-15 14-1,15-14-1,0 0-1,-5 16-4,5-16 4,0 0-2,-10 16-3,10-16 3,0 0 2,0 0 2,-6 13 1,6-13 12,0 0 2,0 0-17,0 0-20,0 0-27,0 0-34,0 0-64,0 0-63,16-50-100,-11 36-176,4-1-103,1-7-72</inkml:trace>
  <inkml:trace contextRef="#ctx0" brushRef="#br1" timeOffset="98703.0944">5498 5784 1649,'0'0'145,"0"0"-15,0 0-13,0 0-11,6-12-10,-6 12 4,0 0-1,0 0-10,0 0-12,0 0-13,0 0-11,0 0-2,0 0-6,0 0-5,0 0-4,-32 48-5,21-28-1,-4 0 0,-2 5-6,0 2-3,2 1 1,3-2-4,2 0-2,1-2-2,2-1-6,5 2 0,4-2 3,2-2-5,10 1 1,0-2-3,7-1-18,7-4 1,4-1 2,2-4-1,2 0-2,1-6-4,-1 0-6,-1-4 0,-2 0 3,-1-2 2,0-2 3,-4-1 5,-3-2 2,-2-1 6,-3-1 6,1 0 6,-7-2 3,-1-3 6,-4 2-4,-3-3-2,-2 1 1,-4 14 2,3-27 1,-4 12 3,1 15-2,-4-25-4,4 25 0,-2-21-5,2 21-4,-3-17-4,3 17-4,0 0-3,0 0 2,-10-10-1,10 10 1,0 0 1,0 0 3,-13 38-3,9-21 2,-2 6 1,2 2 0,-3 3 3,3 1 2,0 8-2,-1-3 5,1-5-1,2 5 3,0-5-1,2 2-22,0-2-18,0-2-30,2-3-36,1-2-43,2-4-24,2 0-31,2-8-41,0-1-97,1-6-293,7-1-125</inkml:trace>
  <inkml:trace contextRef="#ctx0" brushRef="#br1" timeOffset="99063.6949">6359 6077 1872,'0'0'49,"4"-17"-8,-4 17 6,0 0 11,0 0 13,2-17 6,-2 17-6,0 0-7,0 0-7,0 0-9,0 0-2,0 0 0,0 0 5,-44 31-1,35-18-6,2 2 2,0 6-3,1-4-3,1 8-2,2-2 0,3 0-4,3 3 10,-1-2-4,7 0 2,-2-2-3,9 0-4,-2-1 0,4-4-6,-2-5 0,4-1-6,-1-4 0,-2-3-2,2-6-5,-19 2-6,34-9-2,-17-2-23,0-7-4,-5-2-10,-3-5-9,-3-2-2,-2-1 1,-4-4 1,-2 3 8,-4 3 0,-5-3 2,-4 3-1,-4 2 4,-3 3 1,-6 5 0,0 1 2,-1 8-4,1 0-33,-2 4-33,3 6-41,1 2-34,5 2-32,-2 1-61,4 1-407,5 0-161</inkml:trace>
  <inkml:trace contextRef="#ctx0" brushRef="#br1" timeOffset="99381.8728">6912 6296 1906,'0'0'57,"13"6"-11,-13-6-7,0 0-7,10 7-5,-10-7-1,0 0-7,0 0-3,12 10-2,-12-10 0,6 14-1,-6-14 2,4 15-1,-4-15-4,0 19 4,0-19-1,0 0-2,-8 28-5,8-28-10,-4 19-3,4-19-1,-6 14 4,6-14 4,0 0 4,-6 12-2,6-12 0,0 0 8,0 0 17,0 0 3,0 0 0,0 0 2,0 0 3,0 0-6,0 0-3,0 0-2,6-53-5,-6 53-13,8-15-24,-8 15-52,11-11-64,-11 11-90,11-9-195,-11 9-153,8-11-72</inkml:trace>
  <inkml:trace contextRef="#ctx0" brushRef="#br1" timeOffset="102267.6651">7608 6102 1416,'9'-11'-73,"-9"11"16,0 0 2,0 0 5,0 0 13,0 0 5,7-17 13,-7 17 9,0 0 1,0 0 10,0 0 3,0 0-2,0 0 2,4-16 9,-4 16 2,0 0 8,0 0 6,0 0 6,0 0 4,8-11 0,-8 11 3,0 0-1,0 0 3,0 0 1,0 0-1,0 0 2,2-18-1,-2 18 2,0 0-1,0 0-5,0 0-7,0 0-4,0 0-3,-16-15-3,16 15 1,0 0 1,-18-7-5,18 7 0,0 0 4,-24-3-2,24 3 5,0 0 3,-33 10 8,21-3 9,-4 1 1,4 2 1,-6 5 2,2 2 2,1 3 0,1 0-1,-1 7-3,4-4 0,3 4-1,-1-2-2,5 1-3,0 1-2,0-1-1,4 1-4,4-2-2,0 1-5,4-6-3,1 1-1,-1-3-2,4 0-1,4-5-2,-4-2-2,3-1-2,0-5-3,3-1-10,-18-4-11,35-4-10,-18-1-9,1-5-5,0-4 0,-1-2-3,0-5-4,-5-2 1,2-4 1,-6 1 2,-2-7-1,-2 5 4,-2-2-1,-2 1 4,-2 0 2,-2 1 4,-2 1 4,0 4 7,-4 1 5,2 1 2,0 1-2,-2 7 1,-1 0 0,0 1 1,11 12-6,-23-12-16,23 12-14,-22-1-26,22 1-34,0 0-30,-22 16-30,22-16-51,-7 17-390,7-17-100</inkml:trace>
  <inkml:trace contextRef="#ctx0" brushRef="#br1" timeOffset="102757.8922">7996 6200 1659,'0'0'-26,"0"0"-2,15-12 7,-15 12 4,7-12 6,-7 12 16,0 0-1,6-19 18,-6 19 17,2-12 11,-2 12-1,0 0 6,0 0 2,0-22 2,0 22-2,0 0-2,0 0-5,0 0 4,0 0 0,-17-10 6,17 10 3,0 0 1,0 0 2,-38 29 0,27-15-1,-2 2-2,1 3-7,2 3-4,-2-1-2,4 1-5,4 3-3,0-2-3,2-3-5,2 4 0,2-2-3,6 0 0,2-3-3,4-1-2,4 0-2,2-3-3,3-2-4,3-2-15,-2-4-6,4-2-11,-4-5-6,1 0-4,3-5-6,-1-2-7,3-8 4,-2-3-5,-4-3 5,-2-4-1,-1-3 4,-7-1 2,2-2 2,-8 1 11,-4 2 11,-2 1 6,-4 0 6,-4 2 2,-2 2 6,-5 1 5,0 2-4,-4 2 0,-2 1-3,-2 2-3,-1 4-1,0 4-1,2 1-4,1-1-15,0 7-16,19 0-19,-33 3-33,18 3-41,15-6-27,-15 13-33,15-13-44,-6 13-117,6-13-242,0 0-84</inkml:trace>
  <inkml:trace contextRef="#ctx0" brushRef="#br1" timeOffset="103215.3555">8782 6145 1510,'0'0'-64,"2"-18"4,-2 18 10,0 0 15,0 0 12,0 0 19,-17-28 16,17 28 18,-12-10 7,12 10 5,-11-10 6,11 10 3,-15-5 5,15 5 5,0 0 6,-28 0 10,28 0 9,-25 8 4,12 2 3,0 2 3,-3 1 0,0 5 3,4 1-9,0 3-3,2 2-9,0 0-5,4 2-4,0 3-7,3-2-6,3 2-7,3-3 1,3-1-7,0 0-2,5-3-5,4-1 1,1-1-2,8-1-5,-1-9-1,3 2-7,2-6-6,-1-2-11,2-4-12,3-4-5,-5-3-5,3-7-11,0-3 3,-3-2-2,-3-5-5,-3-3-3,-6-2 3,-4 0 1,-5 1 2,-4 1 2,-2-2 3,-4 4 2,-5-1 5,-1 1 1,-1 2 7,-2 3-6,1-2 5,-6 5-3,5 3-18,-3-3-40,1 9-57,5 1-42,-5 4-57,15 3-131,-20-2-258,20 2-114</inkml:trace>
  <inkml:trace contextRef="#ctx0" brushRef="#br1" timeOffset="103892.0004">9443 6058 1584,'0'0'-26,"-14"-8"3,14 8 0,-15-5-3,15 5 16,-18-4 36,18 4-5,-21-5 1,21 5 5,-23 3 1,23-3 3,-26 8 8,12 1 2,-1 2 11,-1 1-1,0 4 13,1 2-4,0 6 2,2 2 0,1 2-4,4 3-3,1-3-5,2 1-2,5-1-2,0 3 0,5-2-5,2-2-2,3 4-3,2-9-2,1 1-2,2-7-2,5 1-1,-1-5-9,2-4-11,-2-4-15,0-4-6,1-4-7,4-5-8,-2-2 1,-4-6 1,2-3-12,-4-5-1,-1-2 6,-5-3 3,1-1 0,-6 2 17,-3 1 11,-2 3 3,-5 0-4,-2 1 1,0 2-2,-4 2-3,-5 3 0,3 4-4,-5 1-27,2 4-38,-2 5-45,0 1-74,-2 4-175,20-2-149,-33 10-21</inkml:trace>
  <inkml:trace contextRef="#ctx0" brushRef="#br1" timeOffset="104833.6298">9798 6053 1274,'13'-8'-80,"-13"8"14,0 0 10,0 0 15,0 0 12,0 0 8,0 0 8,0 0 4,0 0 7,0 0 7,0 0 1,0 0 2,0 0 0,15-6-1,-15 6-1,0 0 6,0 0 5,0 0 2,0 0 3,0 0 9,0 0 6,0 0 7,0 0 12,0 0 1,0 0 3,0 0 11,0 0 2,0 0 2,0 0 4,0 0-3,0 0 0,0 0 3,0 0-3,0 0-5,0 0-2,0 0-5,0 0 0,0 0-4,0 0-1,0 0-3,0 0 0,0 0 0,0 0 0,0 0 3,0 0 1,0 0 4,0 0 3,0 0-1,0 0 0,0 0-1,0 0-4,0 0-7,0 0-4,0 0-9,0 0-6,0 0-5,0 0-4,0 0-11,0 0-2,0 0-9,0 0 1,0 0 0,0 0 1,0 0-1,0 0 1,2 40-3,-2-27-1,0-13 3,-2 33 1,0-18-3,0 4 0,2 0 1,-3 1-1,3-2 4,0 1-3,-1 0 2,-1 1-2,2-3-2,0-17 4,0 28-3,0-14 0,0-14 0,0 22 1,0-22 4,-3 19 0,3-19 0,0 18 4,0-18 0,0 0-3,-2 17-7,2-17-14,0 0-24,0 0-43,0 0-64,0 0-59,0 0-38,0 0-50,0 0-106,0 0-96,0 0-56,0 0-51</inkml:trace>
  <inkml:trace contextRef="#ctx0" brushRef="#br1" timeOffset="105335.7999">10250 6172 1437,'6'-13'-42,"-6"13"4,0 0 6,0 0 15,0 0 17,2-19 22,-2 19 20,0 0-1,0 0 5,0-17 3,0 17 3,0 0 3,0 0 4,0 0 3,0 0-2,0 0-4,0 0-10,0 0-8,0 0-5,-13-15-3,13 15-7,0 0-1,0 0 1,0 0-3,-31 27-2,22-17-2,1 2 3,-1 2-2,1-1-2,2 3 7,-4 0 3,4 2 0,3 1 2,-2-2-4,5 2 0,-2-1 3,2-18-2,5 37-2,-3-20 2,3-1 6,1-1 1,2-2 1,0 0-1,3-2 0,-1 1-1,1-4 0,1-3 3,1 1-6,-13-6-2,26 0-4,-26 0-6,25-7-1,-5-1-3,-4-4-1,-2-3-3,2 0-3,-2-4-4,-4-2 0,1 2 2,-6-1 2,-3 2-2,-4-1 3,2 19 0,-11-37 0,3 19-1,-5 1-2,-1 2 2,-1-1-2,-1 3-3,2 3 3,-1 1-3,4-1-14,-1 5-32,12 5-32,-22-10-37,22 10-38,-16-4-39,16 4-62,0 0-416,0 0-165</inkml:trace>
  <inkml:trace contextRef="#ctx0" brushRef="#br1" timeOffset="106583.499">10867 6121 1826,'0'0'-28,"0"0"-1,5-11 12,-5 11 25,0 0 27,0 0 17,0 0 10,0 0 4,0 0-4,3-18-4,-3 18-8,0 0-4,0 0-2,0 0-4,0 0 0,0 0-6,0 0-3,0 0-5,0 0-1,0 0-4,0 0 0,0 0-3,0 0-1,0 0-3,0 0 1,0 0-3,0 0-1,0 0 0,0 0-1,2-17 0,-2 17 0,0 0 0,0 0-2,0 0 0,0 0 2,0 0 1,0 0 2,0 0 2,0 0 2,0 0 0,0 0-1,0 0 0,0 0 1,0 0-5,0 0 0,0 0-6,0 0 0,0 0 2,0 0 0,0 0-2,0 0 0,0 0-1,0 0-7,0 0 5,0 0 1,0 0 0,0 0-2,0 0 0,0 0 0,0 0 2,0 0-2,0 0 0,0 0-1,0 0 1,0 0 0,0 0-2,0 0 2,0 0 0,0 0-2,0 0 0,0 0 2,0 0 0,0 0 0,0 0 0,0 0-1,0 0 0,0 0 1,0 0-1,0 0-2,0 0 2,0 0 0,0 0-2,0 0 1,0 0-1,0 0 1,0 0-2,0 0 2,0 0-1,0 0 0,0 0 1,0 0 0,0 0-2,0 0 1,0 0 2,0 0 0,0 0 0,0 0 1,0 0-2,0 0 3,0 0-2,0 0 1,0 0 1,0 0-1,0 0 0,0 0-1,0 0 0,0 0 1,0 0-1,0 0 0,0 0-1,0 0 2,0 0-2,0 0 2,0 0-5,0 0 2,0 0 2,0 0 2,0 0-3,0 0 1,0 0-2,0 0 3,0 0-2,0 0 0,0 0-1,0 0 1,0 0 1,0 0-2,0 0 2,0 0-1,0 0-2,0 0 0,0 0 1,0 0 1,0 0-4,0 0 1,0 0 1,0 0-2,0 0-3,0 0 1,0 0-1,0 0 0,0 0-5,0 0 4,0 0 2,0 0 1,0 0 0,0 0 0,0 0 2,0 0 2,0 0-3,0 0 2,0 0 0,0 0 0,0 0 2,0 0 2,0 0 0,0 0 0,0 0 0,0 0 7,0 0 1,0 0 5,0 0 0,0 0 1,0 0 2,0 0 0,0 0 0,0 0 1,0 0 0,0 0 0,0 0-2,0 0-1,0 0-1,0 0-4,0 0-3,0 0 1,0 0-4,0 0-1,0 0-9,0 0 3,0 0 0,0 0 0,0 0 0,0 0 1,-7 52-1,7-52 1,0 0-2,-3 23 4,3-23-2,0 22-1,0-22 2,-2 26-1,2-11-1,-3 1 3,3-16-1,-1 32 1,1-14 0,-1-2-1,1-16 0,0 34 2,0-19-1,-2 2 0,2-17 1,0 26 1,0-26 0,-2 22 0,2-22 0,0 19-4,0-19 3,-3 17 4,3-17 1,0 0 0,0 19 3,0-19-6,0 0 8,0 0 2,0 0-4,0 22-13,0-22-14,0 0-25,0 0-52,0 0-50,0 0-58,0 0-49,0 0-93,0 0-137,0 0-48,39-45-31</inkml:trace>
  <inkml:trace contextRef="#ctx0" brushRef="#br1" timeOffset="107041.9345">11279 6172 1422,'0'0'9,"0"0"-8,8-15 3,-8 15 5,0 0 21,0 0 15,0 0 8,2-17 10,-2 17-6,0 0-1,0 0-3,0 0-9,0 0-5,0 0-4,0 0-3,0 0-1,0 0 1,0 0 2,0 0 10,0 0 6,0 0-1,0 0 7,-50 32-3,42-20-1,-3 4 4,0 2 4,2-1-25,3 2-2,-2 2 2,4 0 7,2-1-3,0 0-2,2 1 1,4 4 0,0-2 5,3-3-5,3 2-1,3-3 2,0-2-2,1-2-3,1-1-3,1-5-3,-1 1-1,2-5-4,2 1 0,0-4-3,-1-2-4,-18 0 0,38-10-1,-18 1-1,-2-4 0,2-3-4,-4-1-2,2-3-2,-7-1-3,3-1-2,-7 1 4,-1 0-5,-4 2-2,-2 2 2,-2-2 0,2 19 2,-13-32-4,-1 16-3,-1 4 2,1-1-23,-5 1-35,-2 4-61,7 0-73,-11 3-88,3-1-213,-5 2 4,4-1-42,3-2-37</inkml:trace>
  <inkml:trace contextRef="#ctx0" brushRef="#br1" timeOffset="114807.4893">2024 6541 104,'0'0'7,"0"0"17,0 0-1,0 0 4,0 0 0,0 0-1,0 0 8,0 0-6,0 0 2,0 0-2,0 0-1,0 0-1,0 0 1,0 0 1,0 0-2,0 0-2,0 0-2,4-43 1,-4 43-2,0 0-4,0 0 0,0 0-1,-21-3 0,21 3 0,0 0-2,0 0 1,-27 3 1,27-3-2,0 0-2,-26 5-2,26-5 0,-21 5 4,21-5-2,-19 4 0,19-4-5,-21 5-3,21-5 5,-18 3-3,18-3 2,-14 5 1,14-5 1,0 0 1,-17 4 6,17-4 0,0 0 9,0 0-5,-19 5-2,19-5 3,0 0 1,0 0 1,0 0 2,-15 4-5,15-4 0,0 0-1,0 0-3,0 0 3,0 0-2,0 0 0,0 0-4,0 0 4,0 0-2,0 0 0,0 0 0,0 0-5,0 0-1,0 0 12,0 0 7,0 0 0,0 0-4,0 0-1,0 0-3,40 11-1,-40-11-1,23 2-5,-23-2 5,28 2-2,-9 1-4,-2-1-1,2 1 0,3-1-1,-4 1-1,4 2-1,-3-3-3,-1 2 3,4-1-3,-4 1-4,2 0 2,-1 0 5,0-1-5,0 1 0,0 1 5,-1-2-8,4-1 4,-2 1 5,-2-1-3,4 1 12,-1-1 2,-2-2-1,0 1 1,3-1-6,-5 0 3,-17 0-7,37 0 4,-20-1-2,-17 1 2,32 0-4,-18-2-1,-14 2-2,28-3-2,-13 1 0,-15 2 0,26 0 0,-26 0 0,25-1 2,-25 1-4,23 0-1,-8-2-1,-15 2 2,28 0-1,-28 0-1,27-2 2,-10 2-1,-17 0 0,32 0-4,-16 0 5,-16 0-2,37 0 2,-20 0-4,2-3 7,-19 3-5,35 0 2,-15 0-4,-1 0 9,0 0-10,2-3 4,-21 3-2,40-2-1,-18 0 4,-3 2 0,2-2-1,0 0-2,3 1 0,-1-1 1,-2 0 0,2 0 0,1 2 0,-4-2-1,4 2 1,-3-2-5,1 2 5,-2-2 0,4 2-2,-3 0 3,0 0-2,0 0 0,0 0-5,1 0 3,0 0 4,0 0-3,-1 0 0,0 0 1,-2 0 2,3 0-1,-2 0-1,-20 0 0,41 0 1,-22 0-1,2 0 0,-1 0 1,0-2-2,0 4 1,-1-2-1,-1 0-1,2 0-1,-1 0 2,-2 2 0,-17-2 3,29 0 1,-11 0 3,-18 0-5,29 0 3,-14 0-7,-15 0 3,33 2-2,-17-2 3,-16 0-2,34 0-1,-17 0 4,-17 0-3,34 2 2,-17-2 0,2 2-4,-19-2 4,33 2-2,-16-2 0,-17 0 1,31 2-2,-15-2 1,0 1 1,-16-1 0,30 0-1,-11 2 4,-19-2-4,30 0-1,-15 0 2,-15 0-1,30 2-6,-18 0 6,-12-2-2,30 2 1,-18 1 7,-12-3-5,28 0-3,-28 0 2,25 5-5,-12-5 4,-13 0 1,25 3 1,-11-1 0,-14-2 1,25 5-3,-13-4-1,-12-1 5,28 4-1,-16-2 0,6 0 4,-18-2-10,29 6 4,-14-2 0,0-3 0,1 1 0,1 2 1,-17-4 1,33 4-2,-16-3 1,-1 3 1,4-2-1,-4 0-1,3 0 0,1 0 2,-2 1 2,2-3-4,0 2 1,0 1 0,1-1 1,-2-2 1,2 2 2,-1-2-7,0 1 0,-1-1 3,1 2-3,-2 0 4,2 1-1,-20-3-2,34 0 2,-15 0-1,-19 0 0,32 3-2,-16-1 3,1-2 0,-17 0 0,28 2-3,-12 0 3,-16-2 2,33 2-3,-16-2 4,-17 0-2,31 2-2,-15-2 0,-16 0 2,27 1-2,-10-1-1,-17 0 0,31 3 3,-15-3-2,-16 0 0,31-3 2,-16 6-1,-15-3 1,31-3-4,-15 3 3,-16 0-3,32-1 2,-32 1-2,27 0 2,-27 0 0,25 0-2,-12-2 3,-13 2-2,24 0 1,-24 0-4,23-2 4,-23 2 1,25-2-3,-25 2 4,23 0-3,-23 0 2,23 0 0,-23 0-1,23-2 1,-23 2-2,26 0 3,-26 0-4,25 0 2,-25 0-6,28 0 8,-28 0 1,26-2-2,-26 2-2,25 2 0,-13-2 2,-12 0-1,25 0 1,-25 0-8,27 0 5,-27 0 3,23 0 2,-23 0-3,23 0 1,-23 0 0,23 0 1,-23 0 1,24 2-2,-24-2 0,21 0 0,-21 0 0,23 0-6,-23 0 5,23 0-1,-23 0 3,22 0 0,-22 0 0,23 0-4,-23 0 3,21 0 0,-21 0 0,21-2-1,-21 2-1,22 0 1,-22 0 2,18 0 0,-18 0-2,22-2 0,-22 2 0,23-3-2,-23 3 2,23 0 1,-23 0-2,23-3 1,-23 3 0,24 0 0,-24 0 1,21-2-1,-21 2-1,19-2 3,-19 2-3,19-1 2,-19 1-7,0 0 5,26-2 2,-26 2 2,0 0-2,18 0 3,-18 0-5,0 0 0,20-2 2,-20 2 1,0 0-9,19-3 9,-19 3 0,0 0-3,24-2 3,-24 2-1,16 0-2,-16 0-1,0 0 3,25-3-1,-25 3 2,0 0 3,0 0-7,22 0-1,-22 0-3,0 0-5,0 0-10,0 0-2,0 0-8,0 0-25,0 0-16,0 0-26,0 0-14,0 0-11,0 0-11,0 0-6,0 0-287,0 0 63</inkml:trace>
  <inkml:trace contextRef="#ctx0" brushRef="#br1" timeOffset="119937.4289">6260 6665 111,'0'0'32,"0"0"-14,0 0 7,0 0 1,0 0 13,0 0-10,0 0-6,0 0-6,0 0-3,0 0-1,0 0 1,0 0-5,0 0 0,0 0-3,0 0 3,0 0-1,0 0-4,0 0 2,0 0 1,0 0-3,0 0-1,-25 9 0,25-9 0,0 0 0,0 0 1,0 0-1,0 0 3,0 0-3,0 0 0,-7 11 0,7-11 3,0 0-4,0 0 0,0 0 1,-7 14-3,7-14 3,0 0-1,0 0 0,0 0-1,0 0-1,-8 11 5,8-11-4,0 0 0,0 0-2,0 0 2,0 0 0,0 0 3,0 0 2,0 0 8,-6 13 1,6-13 11,0 0 1,0 0 5,0 0-1,0 0 6,0 0 4,0 0 4,0 0-1,0 0 7,0 0-8,0 0 2,0 0-3,0 0-5,0 0-2,0 0-2,0 0-4,0 0-2,0 0-6,0 0 2,0 0-10,0 0 5,0 0 5,0 0-4,0 0 0,0 0 11,0 0 8,0 0-4,0 0 2,23 12-4,-23-12-3,0 0 10,19 3-1,-19-3-3,15 2-4,-15-2-2,0 0-3,28 2-4,-28-2-2,18 3 0,-18-3-5,19 0 3,-19 0-5,20 3 3,-20-3-1,16 2-3,-16-2 2,18 2-2,-18-2 1,0 0-3,22 0 1,-22 0-1,0 0-1,22 4-1,-22-4 2,17 0 7,-17 0 0,0 0 0,28 1 0,-28-1-1,16 2 1,-16-2-2,18 0 0,-18 0-1,18 2 0,-18-2 0,0 0-2,29 0 1,-29 0-8,20 2 4,-20-2-1,19 0 1,-19 0-3,0 0 0,24 0 3,-24 0 0,20 0-4,-20 0 1,18 2 1,-18-2 0,0 0-1,22 0-1,-22 0 0,0 0-1,22 0 1,-22 0-3,0 0 0,21 2 2,-21-2-1,0 0-2,22 2-4,-22-2 4,0 0 1,18 2 0,-18-2 0,0 0-2,22 0 2,-22 0-1,0 0 1,21 1 4,-21-1-4,0 0 0,21 2 1,-21-2-1,0 0-1,19 0 2,-19 0-3,0 0 3,18 3 0,-18-3 0,0 0-2,20 0-1,-20 0 2,0 0-3,0 0 1,21 0 3,-21 0-4,0 0 1,24 3 1,-24-3-1,14 0-2,-14 0 4,19 3 0,-19-3 0,0 0 0,30 0 0,-30 0 0,19 1 0,-19-1-2,19 2 1,-19-2 2,20 0-2,-20 0-2,0 0 0,22 2 3,-22-2-4,0 0 1,20 2 0,-20-2 1,0 0 0,17 1-1,-17-1 2,0 0 0,0 0 0,23 2-3,-23-2 1,0 0 3,20 3 0,-20-3-1,0 0-1,25 0 2,-25 0-2,15 2 4,-15-2-4,0 0-1,26 0 2,-26 0-1,0 0 0,24-2-3,-24 2 6,0 0-1,24 0-3,-24 0 4,0 0-3,18 0 0,-18 0 0,0 0-1,0 0 0,26 2 2,-26-2-2,0 0 0,19 0 3,-19 0-4,0 0 1,16 1 1,-16-1-1,0 0 2,0 0 0,24 1 1,-24-1-1,0 0-2,0 0 0,21 3-1,-21-3 2,0 0 2,0 0-1,19 0-1,-19 0-1,0 0 2,0 0-1,21 0 1,-21 0-5,0 0 5,18 2 2,-18-2-3,0 0 1,0 0-3,22 4 5,-22-4-1,0 0-2,22 2 0,-22-2 0,17 0-1,-17 0 2,0 0 2,23 0-2,-23 0-1,0 0 3,21 0-3,-21 0 2,0 0-2,0 0 1,21 0-1,-21 0 1,0 0-1,0 0 0,19 2-1,-19-2 1,0 0 0,0 0-3,19 0 2,-19 0 0,0 0 1,0 0-2,20 0 2,-20 0 2,0 0-2,0 0 2,20 0 0,-20 0-1,0 0-1,0 0-1,24 0 2,-24 0-2,0 0 1,0 0-1,19 0 2,-19 0-1,0 0 1,0 0-2,0 0 1,19 0 1,-19 0-2,0 0 1,0 0 0,0 0 0,0 0 0,20 0 0,-20 0 1,0 0 2,0 0-5,0 0 3,25 0 0,-25 0 0,0 0 0,0 0 1,19-2-4,-19 2 1,0 0 2,0 0 1,0 0-6,21 2 5,-21-2 1,0 0-1,0 0 2,0 0 1,0 0-2,0 0 1,0 0 0,0 0 4,0 0-2,0 0-2,19 0 5,-19 0-2,0 0 0,0 0 0,0 0 0,0 0 3,0 0-4,0 0 2,0 0-2,0 0 1,0 0-2,0 0 2,0 0-1,0 0 0,0 0 3,0 0 0,0 0-1,0 0 2,0 0 2,0 0 2,0 0 1,0 0 3,0 0 0,0 0-1,0 0 2,0 0-3,0 0-1,0 0-1,0 0 0,0 0-4,0 0 0,0 0 1,0 0-1,0 0-5,0 0 4,0 0-1,0 0-1,0 0 2,0 0-1,0 0-1,0 0-2,0 0 0,0 0 0,-14-35 2,14 35 1,0 0 4,0 0 1,0 0 2,0 0-1,-7-19-2,7 19 0,0 0-2,0 0-2,0 0-1,-7-14 1,7 14 0,0 0 1,0 0 6,0 0-1,0 0 1,-5-15-2,5 15 0,0 0 0,0 0-3,0 0-1,0 0 0,0 0-2,0 0 1,-1-19-3,1 19 2,0 0-3,0 0 1,0 0 1,0 0-2,0 0 1,0 0 0,0 0-4,-2-16 3,2 16-1,0 0 0,0 0 1,0 0 0,0 0-3,0 0 2,0 0 0,0 0-7,0-20 6,0 20-4,0 0 5,0 0 0,0 0-1,0 0 2,0 0-2,0 0 0,2-19 1,-2 19-2,0 0 3,0 0-2,0 0 1,0 0-3,0 0 1,4-17 2,-4 17-2,0 0 3,0 0-7,0 0 6,0 0-1,5-15 0,-5 15 2,0 0-2,0 0-2,0 0 4,4-17 0,-4 17 0,0 0-6,0 0 5,0 0 3,4-17 2,-4 17-6,0 0 4,0 0-1,7-13-2,-7 13 2,0 0-2,0 0-4,0 0 5,4-16 0,-4 16 0,0 0-4,0 0 8,0 0 3,6-17 5,-6 17-6,0 0 3,0 0-4,6-15 2,-6 15-2,0 0 0,0 0-1,6-15 0,-6 15 1,0 0-4,0 0 4,2-19-10,-2 19 7,0 0 0,6-14 1,-6 14 2,0 0 1,0 0 1,6-17-2,-6 17 4,0 0-4,0 0 1,4-17-10,-4 17 8,0 0-3,0 0 2,2-15-2,-2 15 4,0 0-16,0 0-1,4-18 4,-4 18 1,0 0-2,0 0 2,1-17-3,-1 17 2,0 0 1,0 0 1,0 0-1,5-20 1,-5 20 0,0 0 1,0 0 0,2-18 1,-2 18-2,0 0 0,0 0 5,2-17-2,-2 17-1,0 0 0,0 0-2,5-18 3,-5 18 2,0 0-3,0 0 1,0 0 2,0-17-3,0 17-1,0 0-1,0 0 1,0 0 0,2-18 3,-2 18-1,0 0-2,0 0 1,0 0 1,0 0-2,0-19 3,0 19-1,0 0-1,0 0 1,0 0 1,2-20 0,-2 20-1,0 0-4,0 0 4,2-16 0,-2 16 0,0 0 0,0 0 0,2-18 1,-2 18-1,0 0 2,0 0-1,2-16-3,-2 16 2,0 0 2,0 0-1,0-20 0,0 20-3,0 0 4,0 0-1,3-17-1,-3 17 0,0 0 0,0 0-1,2-18 0,-2 18 2,0 0-2,0 0 2,1-22-1,-1 22 0,0 0-1,3-19 1,-3 19 1,0 0 1,2-20-4,-2 20 1,0 0 1,2-17 0,-2 17-1,0 0 1,2-22 0,-2 22 0,0 0-1,5-19 2,-5 19-3,0 0 2,2-19-1,-2 19 0,2-14 1,-2 14 2,0 0-4,2-20 1,-2 20 0,0 0 0,4-22 1,-4 22-1,2-13 1,-2 13 2,4-15-2,-4 15-2,0 0 3,4-23-1,-4 23-1,2-15 1,-2 15-1,4-17 0,-4 17 0,6-18 1,-6 18-3,4-19 0,-4 19 0,2-20 0,-2 20 2,4-19 2,-4 19-3,4-22 1,-4 22 0,2-20-3,-2 20 2,4-19 1,-4 19-1,2-22 2,-2 22-3,4-18 0,-4 18 2,3-20-1,-3 20 0,4-21 1,-4 21-1,5-16 0,-5 16 1,2-19 1,-2 19-2,2-20-1,-2 20 2,2-19 0,-2 19 1,2-19-1,-2 19 0,2-17-2,-2 17 2,2-17 0,-2 17-1,0-17 2,0 17 0,0 0 1,2-22 0,-2 22-5,0 0 4,0-20 0,0 20-1,0 0 0,2-21 1,-2 21-2,0 0 2,0-18 0,0 18-1,0 0-1,2-18 1,-2 18 1,0 0-3,3-24 3,-3 24 0,2-15 0,-2 15-1,2-19 1,-2 19-3,0 0 1,2-22 0,-2 22 4,2-15-2,-2 15 2,2-20-1,-2 20 8,0 0 8,0-22 0,0 22 0,0 0-4,2-20 0,-2 20 3,0 0-6,2-15-1,-2 15-3,0 0-2,0 0-2,0 0-4,0 0-33,0 0-59,0 0-83,0 0-103,-12-2-270,12 2 24,0 0-26,-41 19-55</inkml:trace>
  <inkml:trace contextRef="#ctx0" brushRef="#br1" timeOffset="123513.1695">2903 7129 469,'0'0'218,"-11"-8"-107,11 8-48,0 0-22,-15-9-7,15 9 12,0 0-4,0 0 2,-15-9-3,15 9-3,0 0-12,0 0-1,0 0-1,0 0 0,0 0 9,0 0 3,0 0 11,-17 29-3,17-29 8,-2 25 0,2-9 1,-2 1-2,0 0-1,0 0 3,0 2 2,-1 1 0,2-4-7,-1 4-1,-2-1-4,0-2-4,3 0 1,-1-2-7,2-15-3,-4 29 4,4-29 4,-3 22 5,3-22 12,0 19 10,0-19 11,0 0 7,0 20 6,0-20-10,0 0-10,0 0-4,0 0-10,0 0-5,0 0-6,0 0-1,0 0-6,0 0-2,0 0-6,-1-68-7,1 48 0,-3-1-2,3-2-1,0 0-5,-2-3 3,4-3-5,-2 2-6,0-1 3,4 1-3,-1 1-2,1-1-1,5 1 1,-1 2-4,2 2 2,7-3-2,0 2-3,7 3-1,1 1 3,-1 8-2,-2 0 1,6 4 0,-3 0 0,-1 6-4,0 2-1,-1 2-1,-5 1-2,2 5-2,-6 0-4,-1 2 0,-3 3 1,-5 1-4,-5-15-2,-2 29 0,-4-12 0,-5 0 4,-2 2 1,-1-4-1,-4 2 4,-1-1 3,3-1-3,-4-1 2,4-3 0,-2-2 2,5 1 1,1-3 4,2 1 3,10-8 1,-18 11-2,18-11-3,-10 6 2,10-6-1,0 0-4,0 0 1,0 0 1,0 0 1,0 0-1,0 0-1,49 1 1,-49-1 0,30 6 0,-16-1 2,3 0-1,0 3 0,-3 0 1,2 3 1,-3 0 1,-3 1-1,-2 1 0,-2 0 1,-3 4 0,-3-17 1,-5 29-1,-3-14 2,0 2 0,-8-1 0,0-3 2,-1 1-3,-4-2 3,0-2 2,-1 0 0,-1-4 0,2 0 0,0-4 3,1-2 1,0 0 0,20 0-1,-37-10-1,21 3 3,0-2-6,4 1 3,-2-3-2,3 2-4,11 9-12,-17-20-31,11 9-34,6 11-33,0 0-37,0-21-34,0 21-46,0 0-107,20-21-270,-11 16-104</inkml:trace>
  <inkml:trace contextRef="#ctx0" brushRef="#br1" timeOffset="123892.5871">3489 7177 1735,'0'0'-11,"7"-16"5,-7 16 18,4-16 32,-4 16 19,8-20 27,-8 20 15,6-21 19,-1 12-3,-5 9 3,9-20-2,-9 20 7,8-15-7,-8 15-15,6-13 0,-6 13-25,0 0-9,6-14-3,-6 14-4,0 0 10,0 0 5,0 0-14,0 0-1,12 35 0,-12-35-3,-3 31-6,3-13-5,-5 4-4,3 2 2,0 1 3,-2 2-6,2-3 7,-2 2-2,0 0-6,2 1-2,-2-3-13,2 1 5,0-3-3,-1-4 0,1 1-7,0-1-6,2-18 2,-3 26 1,3-26-4,0 20-8,0-20-10,0 0-24,3 17-46,-3-17-57,0 0-54,0 0-56,0 0-51,0 0-63,25-41-114,-21 27-88,2-2 33,4 1-42,0-3-64</inkml:trace>
  <inkml:trace contextRef="#ctx0" brushRef="#br1" timeOffset="124176.8068">3799 7149 1646,'10'-13'19,"-10"13"-4,0 0 14,12-13 32,-12 13 23,10-9 27,-10 9 12,0 0 5,8-11-10,-8 11-9,0 0-15,0 0-2,12-10-14,-12 10-1,0 0 8,0 0 0,0 0-1,0 0-1,11 30-9,-11-30 1,2 26 1,0-10-8,-2 1-4,3 0-3,-3 4-4,0-2-10,-3 0 19,3 1-12,3 1 0,-3-5-7,-3 4-6,3-20-1,0 32-10,0-18-9,0-14-21,0 25-28,0-25-25,0 18-32,0-18-58,0 0-53,-2 9-58,2-9-48,0 0-97,0 0-134,0 0 49,0 0-33,0 0-21</inkml:trace>
  <inkml:trace contextRef="#ctx0" brushRef="#br1" timeOffset="124502.7973">3913 7260 1515,'0'0'14,"-8"-22"-5,8 22 10,0 0 29,-3-19 26,3 19 24,0 0 21,-4-20 9,4 20-1,0 0-5,2-24-3,-2 24-1,4-18-6,-4 18-11,14-21-11,-4 12-9,0 2-8,5-1-8,4 2-5,0 0-8,3 6-7,-2 0-13,6 4 0,1 4-4,1 1-2,2 6 2,-5 1-4,1 3 1,-5 0-7,2 3 5,-6 2-4,-4-2 2,-7 2-6,-2-1 2,-4-3-3,-6 5-3,-2-1 22,-3 0-3,-8-1-6,-1 0-1,-2-4-1,0-1-5,-1-2-2,-1-6-7,2-1-10,-4-1-16,5-7-22,-3-1-26,4-1-43,-2-3-59,1-4-70,-2-2-135,6-2-200,-3 0 86,2-2-64,3-1-54</inkml:trace>
  <inkml:trace contextRef="#ctx0" brushRef="#br1" timeOffset="127961.7004">8112 6735 242,'0'0'54,"0"0"-22,0 0 0,0 0-6,0 0-2,0 0 2,0 0 0,0 0-4,0 0 1,0 0-6,0 0 1,0 0-3,0 0-2,0 0 1,0 0 2,0 0 0,0 0 1,0 0 8,0 0 6,0 0-4,0 0 7,0 0 1,0 0 3,0 0 7,0 0 3,0 0 1,0 0 0,0 0 3,0 0-4,0 0-2,0 0 5,0 0-3,0 0 3,0 0 1,0 0-1,0 0-1,0 0-2,0 0 4,0 0-2,0 0 2,0 0 1,0 0 1,0 0 2,0 0 1,0 0 3,0 0 0,0 0 0,0 0-1,0 0-1,0 0-4,0 0-1,0 0-3,0 0 1,0 0-6,0 0-1,0 0-3,0 0-2,0 0 2,0 0 3,0 0-3,20-31-6,-20 31 2,0 0 0,0 0-3,0 0 0,0 0-6,0 0-2,0 0-2,0 0-1,0 0-7,0 0 4,0 0-3,0 0 0,0 0-2,0 0-2,0 0-3,0 0 1,0 0 1,0 0-2,0 0-3,0 0 1,0 0-3,0 0 1,0 0-2,0 0 4,0 0-5,0 0 0,0 0 0,0 0 1,0 0-3,0 0-1,0 0 1,0 0 1,8-13-2,-8 13 2,0 0-1,0 0 4,0 0-6,0 0 3,0 0-1,0 0 0,0 0-2,0 0 5,0 0-5,0 0 3,0 0-3,0 0 2,0 0 0,0 0-1,0 0-1,0 0 4,0 0-4,0 0 1,0 0 0,0 0 2,0 0-4,0 0 2,0 0-10,0 0 3,0 0-4,0 0-9,0 0-6,0 0-11,0 0-8,0 0-4,0 0-1,0 0 1,0 0 1,0 0 2,0 0 5,0 0 1,0 0 5,0 0 4,0 0 1,0 0 4,0 0 1,0 0 4,0 0 3,0 0 1,0 0 1,0 0 0,0 0 6,0 0 1,0 0 2,0 0 0,0 0 2,0 0 1,0 0 2,0 0 1,0 0 3,0 0 2,0 0-1,0 0 2,0 0 0,0 0-2,0 0-3,0 0 3,0 0-1,0 0 0,0 0 0,0 0 1,0 0-5,0 0 0,0 0-6,0 0-7,0 0-9,0 0-11,0 0-5,0 0-12,0 0-9,0 0-6,0 0-12,0 0-5,0 0-2,0 0-8,0 0-9,0 0-6,0 0-12,0 0-13,0 0-26,0 0-240,0 0 89</inkml:trace>
  <inkml:trace contextRef="#ctx0" brushRef="#br1" timeOffset="128223.1265">8038 6696 994,'0'0'-75,"0"0"11,0 0 1,0 0 8,-18 3 5,18-3 5,0 0 6,0 0 3,0 0 3,0 0 4,0 0 1,-18 5 5,18-5 3,0 0 0,0 0 3,0 0 2,0 0 2,0 0 2,0 0-1,0 0 1,-10 9 0,10-9-11,0 0-24,0 0-42,0 0 30</inkml:trace>
  <inkml:trace contextRef="#ctx0" brushRef="#br1" timeOffset="130312.7601">7979 6740 243,'0'19'12,"0"-19"11,0 0 4,0 0 10,0 0 12,0 0 4,0 0 7,0 0 3,0 0 7,0 0 1,0 0-3,0 0 4,0 0-10,0 0 0,0 0-7,0 0 1,0 0 7,0 0 2,0 0-3,0 0 1,0 0 1,0 0-4,11 13 1,-11-13 2,0 0 3,0 0 0,0 0 1,0 0-5,0 0 3,0 0-3,0 0-1,0 0-1,0 0 0,0 0-7,0 0-1,0 0-5,0 0-2,0 0-5,0 0-2,0 0-4,0 0-3,0 0-4,0 0 1,0 0-3,0 0-4,0 0-3,0 0-4,0 0 2,0 0-4,0 0-1,0 0 1,0 0-4,0 0-3,0 0 3,0 0-1,0 0 1,-7 21 0,7-21-3,0 0 3,0 0-2,-6 20 5,6-20 4,0 0-1,0 0-1,-4 15 1,4-15-3,0 0 3,0 0-3,0 0 2,-2 17-1,2-17-1,0 0 2,0 0 2,0 0 3,0 0 3,0 0-2,0 0 3,0 0 3,0 0-2,0 0 1,6 16 3,-6-16 3,0 0 1,0 0-8,0 0 4,0 0 1,21 0-4,-21 0-2,0 0-3,0 0-1,26-4-1,-26 4 0,0 0-5,23-4-1,-23 4-2,19-1 1,-19 1-3,19-3-2,-19 3 3,22-4-5,-22 4 1,20-1 0,-20 1 0,24-3 2,-24 3-3,21-2-3,-21 2 4,20-2 0,-20 2-4,22-2 2,-22 2 1,22 0-4,-22 0 1,18-1 0,-18 1 0,0 0 3,28 0-2,-28 0-3,17 0 4,-17 0-1,0 0-1,26 1 1,-26-1-1,18 2 3,-18-2-3,20 0 2,-20 0 3,20 2-6,-20-2-2,26 0 3,-26 0-3,24 2 3,-24-2 2,29 0-2,-17 0 2,-12 0 0,29 0-2,-29 0-2,26 0-2,-12 0 4,-14 0 1,27 0 2,-12 3-1,-15-3-1,27 0 0,-11 1 0,-16-1 3,27 0-4,-8 1 0,-19-1 2,30 0-2,-9 3 1,-5-3-3,-16 0 2,37 0 1,-21 0-4,4 3 4,-20-3 0,34 1-1,-20-1-2,3 1 4,-17-1-2,30 3-1,-14-1 1,2 0-1,-18-2 1,27 0-3,-9 3 3,-18-3-3,27 2 3,-10 0 2,-17-2-9,31 2 10,-13 0-4,0 0 1,-18-2 0,34 1 1,-17 2 0,2-3 2,-19 0-3,31 1-2,-17-1 5,-14 0-2,32 2-1,-17-2-4,-15 0 6,27 0-5,-12 2 0,-15-2 5,28 2-6,-14-2 4,-14 0 1,27 0 2,-10 2 0,-17-2-3,31 0 0,-17 0 1,-14 0 0,33 0 2,-19 0-5,4 0 4,-18 0-3,33 0-1,-19 0 0,6 2 0,-20-2 3,32 0-1,-18 1 2,-14-1-5,30 0 4,-15 0-3,-15 0 2,29 0 1,-17 2-2,-12-2 3,30 0-1,-15 3-2,-15-3 2,30 1 0,-14-1-2,-16 0 3,29 3-3,-15-3 1,3 1 0,-17-1-2,36 2 2,-19-2 2,0 2-2,-17-2 1,36 3-2,-18-3 1,1 0 0,-19 0-4,33 2 5,-19-2 0,6 0 1,-3 3-4,-17-3 2,37 2 0,-22-2-2,-15 0 4,29 0 0,-14 0-1,-15 0-2,26 2 1,-10-2-1,-16 0 0,27-2-5,-27 2 1,30 0-3,-16 0 3,-14 0 0,30 0 2,-30 0-1,31 0 2,-17 0-1,-14 0 0,31-2-1,-11 2 2,-20 0-2,34 0 1,-18 0 2,-16 0-2,36-3 0,-21 3 2,4 0-1,-19 0 2,30-2 0,-13 2-2,-17 0 0,27 0 2,-27 0-1,29 0 3,-18-3-5,-11 3 0,27 0 2,-27 0 1,20-2-1,-20 2 3,20-2-5,-20 2 4,0 0-1,29 0 0,-29 0-1,19-1 0,-19 1-4,20 0 0,-20 0 2,20-3 2,-20 3 2,0 0-2,31 0-3,-31 0-1,18-1 1,-18 1 0,18 0 1,-18 0 1,23 0 1,-23 0-2,22 1 1,-22-1 2,25 0-2,-25 0 2,27 3-4,-27-3 4,24 0 0,-10 1 0,-14-1-2,22 0 2,-22 0-3,28 2 4,-28-2-1,21 2-1,-21-2 0,24 0 3,-24 0-1,24 3-1,-24-3 4,20 0-4,-20 0-1,21 0 2,-21 0-4,22-3 6,-22 3-3,0 0 1,23 0 1,-23 0 2,0 0-4,22-2 3,-22 2-1,0 0 0,15-3 0,-15 3-2,0 0 0,16-7 0,-16 7-2,0 0 4,16-5-4,-16 5 4,0 0-4,11-8 1,-11 8-1,0 0-1,0 0 0,17-5-1,-17 5 3,0 0-2,13-6 2,-13 6 0,0 0 1,0 0-1,22-7 0,-22 7 2,0 0-2,19-2 3,-19 2-2,0 0 2,22-5-2,-22 5 0,18-2-2,-18 2 4,15-6 0,-15 6-2,0 0 4,18-5 0,-18 5 2,0 0-1,13-7-1,-13 7-2,0 0 3,0 0-1,8-12 0,-8 12-2,0 0 5,0 0-3,0 0 0,0 0-2,0 0 4,2-17-2,-2 17-2,0 0 4,0 0-3,0 0 0,0 0 4,0 0-2,0 0 2,0 0-5,0 0 1,0 0 3,0 0 2,4-15-7,-4 15 2,0 0-1,0 0-3,0 0 7,0 0-3,0 0 2,0 0-2,0 0-1,0 0-3,0 0 3,0 0-1,0 0 1,0 0 0,0 0-6,0 0-16,0 0-25,0 0-58,0 0-82,1-18-84,-1 18-166,0 0-111,-11-16-90,11 16-133</inkml:trace>
  <inkml:trace contextRef="#ctx0" brushRef="#br1" timeOffset="133424.7276">8467 7492 1590,'0'0'-108,"0"0"13,0 0 11,0-17 13,0 17 14,0 0 13,0 0 11,0 0 8,0 0 6,7-11 5,-7 11 12,0 0 4,0 0 13,0 0 7,0 0 4,0 0 3,0 0 2,15-6 8,-15 6-6,0 0-6,0 0 5,0 0 0,0 0 4,0 0 3,0 0 1,0 0-5,0 0 0,0 0 1,0 0-4,0 0 19,0 0 4,0 0-3,0 0-6,11 29 0,-11-29 2,3 23-2,-3-23-2,0 29-4,-3-15-5,3 8-3,0-3 3,0 1-9,-2 0-2,0-1-2,2 2-1,-3 0-2,1-1-4,0-3-2,0 0 1,0 1-1,2-18-2,-4 28 0,4-28 2,-2 22-3,2-22 14,0 16 7,0-16-4,0 0-1,-5 16-3,5-16-2,0 0-1,0 0-3,0 0-3,0 0-1,0 0-2,0 0-3,0 0 3,0 0-3,-12-52-3,12 52 0,1-20 0,-1 20-3,8-19-2,-8 19 0,10-18-2,-2 10 1,-8 8 1,20-10-2,-10 3 4,-10 7-2,24-5-2,-10 3 2,-14 2 0,30-1-3,-13 1 4,-17 0 0,30 0-4,-14 0 5,-16 0-1,30 0 1,-30 0 2,27-3-1,-13 2 0,-14 1 1,20-6-2,-20 6-2,20-11 2,-12 4-1,-8 7 0,15-17-3,-9 6 1,-6 11 0,10-23 3,-5 11-3,-5 12 1,3-24-1,-1 13 3,-2 11 5,2-21 2,-2 21 0,3-20 4,-3 20-1,0 0-3,3-20-1,-3 20-4,0 0 2,0 0 3,0 0 6,0 0 6,0 0 13,0 0-1,0 0 2,0 0 8,0 0 5,0 0 4,-8 66-4,6-49-4,-1 3 2,3-1-4,0 1-3,0-1-4,-5 3-2,3-1-3,0-3-3,2 4-4,0-4-2,-2 0 2,2-18-5,0 33-1,-2-18 0,2-15-5,0 24-4,0-24-10,0 19-14,0-19-25,0 0-41,2 15-39,-2-15-37,0 0-28,0 0-22,0 0-29,0 0-60,21-38-60,-14 23-239,2 1-95</inkml:trace>
  <inkml:trace contextRef="#ctx0" brushRef="#br1" timeOffset="133726.7358">8981 7586 1553,'0'0'-61,"15"-16"21,-15 16 16,14-14 27,-5 6 21,-9 8 22,15-13 22,-9 5 16,-6 8 12,13-11 5,-13 11-7,12-9-5,-12 9-6,0 0-10,10-10-5,-10 10 8,0 0 7,0 0 2,0 0 4,0 0 1,0 0 6,10 32 0,-10-32-8,-2 27-2,0-10 5,2 2-3,0-19-11,-7 39-6,5-21-7,-2 3 2,1 4-6,1-5 1,0 0-5,-3-1-9,5 0 4,-1-2-12,-1 0 3,2-17-8,-1 29-2,-2-16-2,3-13 0,0 21-17,0-21-25,-4 15-43,4-15-49,0 0-48,0 0-40,0 0-38,0 0-27,0 0-26,0 0-66,0 0-63,14-52-252,-10 40-160</inkml:trace>
  <inkml:trace contextRef="#ctx0" brushRef="#br1" timeOffset="133999.4578">9235 7582 1718,'0'0'-60,"13"-9"13,-13 9 22,13-8 29,-13 8 27,0 0 23,14-12 22,-14 12 12,0 0-6,13-7-6,-13 7-9,0 0-7,0 0 11,0 0 13,0 0 10,0 0 2,15 24 3,-15-24 3,2 24 2,-2-10-12,0 3 4,2 1-5,-2 3-10,-2-2-2,2 2-13,0 0-6,0 0-3,-2 2 2,2-2-13,-2 0-6,2-1 1,-2-2-7,2 1-19,-2-2-26,2-17-32,-2 26-36,2-26-36,-2 21-67,2-21-54,0 0-82,0 0-114,0 0-80,0 0-68,0 0-79</inkml:trace>
  <inkml:trace contextRef="#ctx0" brushRef="#br1" timeOffset="134326.7204">9297 7631 1698,'0'0'11,"-6"-16"4,6 16 20,-6-16 37,6 16 22,-4-14 16,4 14 10,-2-18-4,2 18 6,0 0-11,6-25-10,-6 25-8,14-17-9,-6 8-11,1 0-7,6 1-3,-1 1-9,1 4-4,4 1-5,-19 2-6,38 3-4,-15 4-1,-2 3-2,1 4-1,1 4-4,-2 3 0,-2 1 4,-1 3 3,-4 0-9,-6 0-1,-2-1-1,0 2-2,-8-1-3,-4 1 2,-2-2-3,-6 4 1,-6-6-7,-3 2-3,-3-4-8,-3-1-11,-4-3-10,0-3-14,-4-4-21,3 1-12,2-6-19,0-4-37,2-2-58,3-3-70,1-7-136,3 2-138,2-5-106,0-6-130</inkml:trace>
  <inkml:trace contextRef="#ctx0" brushRef="#br1" timeOffset="146309.2061">10406 9745 199,'0'0'27,"-21"-2"-13,21 2 17,0 0-5,0 0 12,-19-5-5,19 5 1,0 0 2,0 0-3,-16-10-2,16 10 3,0 0 4,-11-7 6,11 7-3,0 0 5,0 0 0,-15-10-1,15 10-5,0 0-1,-10-10 10,10 10-9,0 0 0,-13-9-9,13 9 3,0 0-7,-16-10 0,16 10-4,-14-7-1,14 7-8,-18-7 2,18 7 1,-17-4-8,17 4 1,-27-6-1,13 4-2,14 2-2,-33-3-1,19 1 4,14 2-3,-38-5-1,20 3-2,-5 1 4,4 1-6,-6 0 6,2-4-1,-1 4-1,-1 4-6,0-4 10,-4 1-9,3 1 1,-2 0 1,1 1 5,0-1-6,-4 1-2,4 1 2,-1 0-4,0 0 4,3 1 0,-2-1 1,0 1 2,-3 1-2,2-2-2,-1 1-3,1 1 6,-3 2-2,1-3 3,-6 5 2,0-3 4,1 3 0,1-2 5,-1 1-8,-1 0 3,2-1 2,-2 2 0,1 2-1,0-3 2,1 2-4,0 0 0,-2-1 4,2 2-3,3-3-9,-3 3 9,-1 1 0,1-1-6,3 1 23,-3 0-2,4-1-1,-1 3-4,1 1 0,-2-3 0,2 1-6,1-2-1,-1 1-1,2 5 0,-2-3 6,5 4 1,-1-1 6,-3-1-5,4-1-3,0 4 2,-1-1-2,1-1-2,2 4-2,-3-1 0,-1 0-2,3 1-1,-3 1 0,3 0 2,-3-1-2,2 2 3,2-1-4,-1-2 1,1 0 3,0 0-4,-1 1 2,1-1 0,-1 3 0,0-2 1,2 1-1,-1-2-4,-2 4 6,4-4-2,-1 1 0,1 2-2,-1-3 0,2 1-1,-2 2 1,3-2 2,-2 1 4,2-2-1,0 2 2,2 0-3,-2-1 2,2-1-2,0 3-1,-2-2 0,3 2-1,-2 0 0,1 0 2,0 3 11,1-2 2,0 0-4,0 1-2,-1 2 0,-1 0-4,4 2 2,-2-1-1,2 0-3,2 1 2,-3 0-6,0-1 3,2 0-2,-1 3-2,0-3 2,2-1-5,1-3 3,-2 3-2,3-3 1,1 0-1,-1-3 1,0 4 1,0-2-1,2-1-1,0 2-2,0 0 0,1-3 2,-2 3 0,1 1 0,0-2-2,-1 0 2,3 3 2,-2 0 8,1-3 1,0 3-1,-1-1-2,2 0-1,2-2-1,-2 3 0,-2-2-2,4-1 1,-2 2-3,2-2-1,0-1-1,0 2 0,-1-2 2,3 0 0,0-3-1,-2 1-4,2 2 3,2-2-5,-3 1 3,2 0 1,-2 0 0,-1 0 0,4 4 2,-2 0-4,0 1 1,0-2-1,2 1 0,-3 1 1,1 1 2,0-1 0,2 1-1,-2-2-2,0 3 2,2 0-1,-2 1 0,0 0 0,2-1 2,2 3-2,-2-3 0,0 2-1,0-1 1,-2 1 0,4-1-1,-2 3 3,2-3-1,0-2-2,0 3 2,0-2-1,3-1 1,-3 0-2,2 0 3,0-1-1,0-1-3,1 1-3,-1-2 3,0-1 0,5 0 3,-3 2-3,-2 1-3,2-5 3,1 3 3,0-1-2,-1 2 0,0-1-2,0-1 1,1 0 0,-1 2-1,3-2 2,-3 1 0,3 2-2,-1 2 1,0 1 1,1-3-1,0 1 0,0 3-2,0-1 3,0-2 0,2 1-2,-3 2 1,0-4 1,1-3-1,-1 3-2,0-3 4,3 4-2,-2-4 1,-1-1-4,0 2 6,2 1-4,0-2 1,-2 0-1,3 1 2,0-2 0,-1-3 0,-1 4-3,1-2 2,0 2 1,2-4 0,0 1-2,-1 1 1,-1-2-1,3 1 1,0-2 0,-1 2-1,2-1 2,0 2-2,-2-1 1,4-3-2,-4 2 0,3 1 2,0-2-1,0 0 0,-1 0 1,6 4-1,-4-3-2,1-2 4,1-1 0,-2 3-1,2-3-2,0-1 2,1 7-2,-1-5 0,-1-2 2,4 2 1,-5-1-1,3-2-2,-1 2 2,-1 1 0,2-1-1,-1-2 1,-1 3-2,3-1 1,-2-2-5,2 2 2,-4-3 0,6 4-2,-3-3 1,0 0-1,2 0 2,-2 1 0,0 1 3,0-2 1,5 4-4,-4 1 5,4-1-7,-1 2 4,1-3-1,-4 1 3,6 1-3,2-1 3,-3 2-4,5-4 1,-3 2-2,3-1 1,0-1-1,-1 0 1,1-2 0,0-1-1,-1 1-2,3-2-1,-2 0 2,2-4-1,-1 3 2,1-1-1,0-1 1,-4-1 1,4 0-6,-3-1 6,0-1-1,-1 1 1,2 1 0,-1-2-4,-1 1 5,2-1 1,-3 3-2,3-3 0,-1 0-1,0 1-5,-1 1 0,0 0 2,1-2-1,-1 1-1,1 1-3,-5-4 0,4 3 0,-1 2 1,1-2-3,-1 1 0,0-1-2,1-2 1,3 3-3,-4-1-8,0 1 4,2-1 1,-1 2 3,-2-3 1,3 0 1,-2-1 3,5 2-1,-4 0 5,0-3-3,1 2 1,0-2 3,1 1 0,0-2 0,0 1 2,-1-1-2,-1-1-1,3 2 5,0-1-1,-2-3 2,3 3 0,-1-1 1,3-3 0,1 2 0,-2-2 0,3 0-3,0 0 1,2 0 0,-1 0 3,0 0-2,-1 0 2,2 0-2,-2-2 4,1-1-2,-1 1 0,-3 0 0,1 1-3,1-3 3,-3 1 1,-3 0 0,2-1 1,-1-2-2,-1 1 2,0-1-1,0 1-1,-4-2-1,4 0 2,-2 1-2,-2-2-1,0 1 1,1 1 3,-1-1-2,0-1 1,2 1 0,-2-1-1,-1-1 1,5 1-1,-4 0 0,2 0-1,1-1 1,-1 1 1,2-2 0,0 0-1,4 1 2,-1-2 0,-1 0 2,3-1 4,-3 3-7,1-5 7,-2 3 0,5 0 1,-4-2 1,3 1 0,0-2-2,-5 1 2,7-2-5,-4 1 0,2-1 1,-3 0 1,1 2-2,-1-2 0,-2-1 7,2 1 0,-1 0-2,-3-1 1,2-1-2,-1 2 2,0-2 2,-1 0 1,-2 0 6,3 0 1,-2-3-1,-1 3-1,2 0-2,-2-2 2,-1 2-3,0 0 3,1 0-2,-2 0 2,1 1 2,1-1 2,-7 0-3,5 2 2,-3-1-4,4 0 0,-1-4-2,2 1-1,0 2 1,3-1-1,-3 0 2,0-1 0,2 1 0,0-1 3,-2 1 0,2 1 2,-3-3-3,1 2 4,0-2 3,0 1-3,0 2 2,-1-2-2,-2-1 0,1 2 0,-1-1-5,2 0 1,-1-2-1,-2-1 0,2 2-7,1-1 0,-4-1 0,3 0-4,2 0 2,-5-2 0,4 2-4,-3 1 0,1-1 1,-4 0 2,1-2 5,0 2 7,-3 1 1,1 1-6,-1-2 7,1 0 4,0-2-5,0 0-3,-1 0 1,-1-2-1,2 2 2,1-4-6,-4 2 4,2-3-3,-1 3-3,3-2-3,-3-1 1,-2 0-4,1 0 5,1 3-6,0-3 0,-1 2 4,-1-1 4,3 1 6,-5 0 0,3-2-5,-6 5 0,6-2-2,-2-2 6,0-1-7,-4 3 3,1 0 5,2-4-12,-1-1-2,1 1 6,-2-3-4,-1 1 0,3-4-5,-3 1 3,-1 0-1,4-2 6,-3-1-14,0 2 4,0-3 2,-2-1-4,4 2-4,-6-2 8,2 3 0,-1-4 4,0 1 7,0-2-7,-1 3 0,0-2 3,-2 1 0,-2 1 4,2 0-4,-2 1 2,0 0-2,-2 0 1,0 0-5,-2 2 2,2-1-2,-2 0-1,1 0-2,-2 1 2,2 0-4,-3-3 3,4 1 0,-5 3-3,3-4-3,-3 1 8,5 0-4,-3 1-1,0 2-5,1-2 7,0 1-6,0 0 1,-3-2 1,1 2 2,1-3 7,-2 1-10,2 0 6,-2-1-7,1 0 0,-1-3 1,-1 4 0,-1 0-2,1 1 1,-2 0 1,2 1 2,-4 2-5,0-1 4,0 3-1,-2-1 3,4 3-2,-4-1-6,3 3 5,-5 1-3,3-1 2,-1 1 0,-1 0-2,0 1-4,1-1 5,-3 1 1,2 0 1,-2 2-3,0-1 2,-2-1-5,-3 1 4,2 0-2,-2-1 3,-1 2-3,-1 0 4,1-1-6,-2 0 4,-1 0-5,-6-2 5,3 3-2,-5-1 1,7 2 0,-7 1 2,6-2-3,1 3 7,1 2-8,-1 0 3,0 0-4,1 0 3,2 0 3,1 2-2,2 2-1,-1-1 0,4 1 0,-5 2 1,4-3-3,-2 1 4,1 2-2,2 0-4,-4-2-2,3 1 4,-3-1 6,-1-2-6,1 2-1,-3-3 1,0 1 0,-1-1-1,1 1 0,-2 0-1,0 3 0,-3-4 2,1 1 1,-2 2 6,2 0-3,-3-3 0,-1 3 3,3-2-3,-5 1-1,0 2 1,2 0 0,-1-1 1,-2 2 1,3-1 0,-1 1 0,0 0-4,1 2 2,1-2 0,-1 2 0,5 0 1,-4 0-1,2 0-2,-2 1-6,1 0 1,-1 1-1,-4-3 2,10 4 5,-7-1-4,5 1-2,-1 1 0,-6-3-4,4 2 2,5 3 1,-4-3-1,1 1-1,0-1 3,0 1-4,1 0-3,0-1-1,0 1 1,-1 0-1,2 0 1,2 2 4,-2-2-1,-2 2-2,5-2-2,-3-1 2,-1 1 2,-1-1 0,2-1-1,0 2 6,-4-5-2,-1 3-2,0-2 1,-1 2 3,0 0 0,-1-2 0,0 4 3,-5 0-1,1-1 0,0 3-1,-2-2 2,2 2 1,-2-1 0,0 5 0,3-3 0,1 2 1,2 0-1,-1 0 4,1 2-3,-2 0 2,1-3-9,2 6-9,1-3-8,1 2-6,-4 0-4,3 2-1,1-2-7,1 1-2,1-1-7,2 2-6,0-1 1,0 0-5,5-2-8,-2 3-8,2 0-8,-1-1 1,0 0-12,1-1-18,1 0-7,1-2-1,0 0-25,3-2-22,17 2-342,-36-10-21</inkml:trace>
  <inkml:trace contextRef="#ctx0" brushRef="#br1" timeOffset="147639.2301">10572 8657 1254,'0'0'-88,"0"0"21,12-8 13,-12 8 13,0 0 11,0 0 7,14-5 4,-14 5 2,0 0 0,0 0 2,0 0 1,0 0 2,0 0-4,0 0 2,0 0-2,16-4 4,-16 4 0,0 0 6,0 0-7,0 0 2,0 0 3,7 21 0,-7-21 5,0 17-2,0-17 8,0 19 4,0-19 1,-1 28 3,1-10 0,-2 1 1,0 2 2,-2 2 6,3 2-3,-5 4 8,2 0 1,1-3-4,-2 6 1,-2 4 0,5 0 1,-2 2-4,0-1-2,0 2 2,3 2 1,-1-1-3,0-1-3,-4 3 4,6-1-1,-2 0-1,0 0 0,2-2-2,-2 2 3,2 1-7,-2-1 4,2-3 6,0 3 2,-3 2-2,1-1 6,0 10-4,0-6 5,0 6-2,0 2-4,0-1-3,-1 1 4,-1-1-4,1 0 0,0-1-2,-1-1-1,0 2-1,-1-2 0,-1 0-5,1-2 5,1 1-3,1-1 2,-4 1 0,1 0-3,-2-3-2,4-5 2,0-2-2,0 2 1,0-1 3,-2 9 1,2-5 4,-2 3 1,1 2 4,-2 2-2,3 1-2,-2-2 0,1 3-2,-3-1 0,3 1 1,0-1-3,0 1 0,-4-1-2,4 1 5,1 1 1,-3 0 3,2-1 3,-2 0-2,1-1-2,0-1-3,1 1 0,3-1 0,-3-1-3,-1 0 4,2 1 1,3-6 12,-3 9-3,3-2 1,1 3-3,-2-3-3,0 4-2,0-3-1,-3 1-1,3 1 0,-2 2-2,2-3-2,-3 4 1,0-4-1,3 2-2,-2 2-1,2-5 1,-4-1 2,5 1-2,-4-1-2,0-1 3,3-1 2,-3 0 2,2-7-1,2 2 2,-3 5-2,0 3 3,0-2-2,1 1-3,-2 0 1,0 0-2,1 0 3,-2 3-7,-1-3 2,0-2-3,4 3 0,-4-1 2,1-2-4,2 2 2,-2-5-3,-4 5 1,4-7 2,-2 6-1,0-4 1,-1 0 14,2-1-3,-2 0-3,-1-6-1,4 6 1,-3-2-4,-3 4 0,3 0 3,3-1-2,-2 1-3,1 1 1,-4 1 1,2 1-1,4 1 4,-4 2 2,4-1-2,-2 3 1,-1 0-3,1 17 0,-3-11 1,7-8-1,0-1 0,-2-1-2,1 1-1,2-3 2,-3 3 8,3-11 0,0 3-1,0-2-4,0 0 5,-1-3-3,-1 3-2,1 0-2,2-1 5,1-2-5,-3 2-3,1-2-3,-1-2 3,1 2-2,-3-1 0,3-1-3,-2 1 1,2-1-2,-4-1 1,5 0-1,-5 1-1,2-3 2,0 0 1,-1-2-2,1-4-3,0 2 4,0-3 0,0-1 0,0-2-7,-1 0 7,3-2-3,-2-3 0,2-1 0,0-1 0,-1-2-1,1 0 1,0-2 0,2-15 0,-4 26 0,4-26-9,-2 19-9,2-19-4,-2 15-25,2-15-37,0 0-38,0 0-49,0 0-53,0 0-77,-11-46-176,7 17-26,2-10-74,-1-11-74</inkml:trace>
  <inkml:trace contextRef="#ctx0" brushRef="#br1" timeOffset="159786.9879">6280 9900 1380,'0'0'-117,"0"0"20,0 0 19,0 0 16,0 0 12,0 0 11,0 0 5,0 0 9,0 0 0,0 0 9,0 0-1,0 0 2,0 0 2,0 0 0,0 0-1,0 0 3,0 0 2,0 0 1,0 0-1,0 0 1,0 0 1,0 0 1,0 0 4,0 0-2,0 0 8,0 0 0,0 0 5,0 0 2,0 0 4,0 0 5,0 0 10,0 0-7,0 0 3,0 0-1,0 0 1,0 0-4,0 0 0,0 0-1,0 0-2,0 0-2,0 0 0,0 0-1,0 0-2,0 0 4,0 0-6,0 0 3,0 0-6,0 0-4,0 0 2,0 0 0,0 0 1,0 0-4,0 0 2,0 0-2,0 0 0,0 0-1,0 0-4,0 0 5,0 0 1,0 0-4,0 0 2,0 0-4,0 0 1,0 0 0,0 0 1,0 0-1,0 0-2,0 0 2,0 0 0,0 0-2,0 0 2,0 0 8,0 0-8,0 0 2,0 0 2,0 0-9,0 0 5,0 0-3,0 0-2,0 0 2,0 0 7,0 0-4,0 0 0,0 0-3,0 0 6,0 0-4,0 0 4,0 0-3,0 0 2,0 0-7,0 0 9,0 0-5,0 0 1,0 0-2,0 0 4,0 0 2,0 0-2,0 0 1,0 0 1,0 0-5,0 0 4,0 0-3,0 0-1,0 0 0,0 0-1,0 0 3,0 0-2,0 0 2,0 0 2,0 0-1,0 0-4,0 0-2,2-25 3,-2 25-2,0 0 0,0 0 4,0 0-2,0 0 1,0 0 3,0 0 4,0 0 4,0 0-4,0 0 9,0 0-1,0 0 8,0 0-7,0 0 3,0 0-8,0 0-1,0 0-3,0 0 6,0 0-3,0 0 3,0 0 1,0 0 3,0 0-1,-12-28-3,12 28-1,0 0-4,0 0 8,0 0-7,0 0 3,0 0-3,0 0-3,0 0 3,0 0-11,0 0 9,0 0-4,0 0 1,0 0-2,0 0 0,0 0-8,0 0 10,0 0-9,0 0 3,-26 3-1,26-3 3,0 0-5,0 0 4,0 0-5,0 0 6,-31 11-2,31-11 1,-10 8-1,10-8-2,-14 7 5,14-7-8,0 0 4,-18 12 2,18-12-1,-13 10 1,13-10-3,-11 12 3,11-12-3,-10 12 3,10-12 0,-9 15 6,9-15-2,-8 16 1,8-16 3,-7 16-3,7-16-2,-4 20 5,4-20-3,-4 20 4,4-20-1,-2 17 1,2-17 0,0 18 1,0-18 2,2 17-6,-2-17 0,4 17 1,-4-17 5,7 15 1,-7-15-4,8 16 3,-8-16-3,11 11 3,-11-11-1,14 10 3,-14-10-1,20 8 3,-12-4-4,-8-4 1,23 1 0,-23-1 1,25 0-2,-25 0 0,28-3 2,-16-2 0,-12 5-2,30-7-1,-17 4 5,2-4 2,-15 7 0,26-11 1,-16 4-3,2-1 0,0 1-4,-2-4-1,-10 11 0,17-18-2,-9 8 3,-1-1-5,-1 0 0,-6 11 1,11-25-5,-7 13 4,0-1-4,-4 13 1,4-25-1,-4 12-1,0 13 1,0-25 2,0 25-1,-4-26 1,4 26-5,-8-25 4,4 11-3,-5 3 0,3-2 0,-5-1-2,2 3 2,-1 0-10,-2-1-21,-2 2-8,2 1-25,-1 1-22,13 8-23,-25-9-36,10 3-44,2 5-251,13 1 50</inkml:trace>
  <inkml:trace contextRef="#ctx0" brushRef="#br1" timeOffset="163363.0409">6681 9860 1063,'0'0'-84,"0"0"14,0 0 20,0 0 13,0 0 13,0 0 9,0 0 7,0 0 10,0 0 7,0 0 7,0 0 6,0 0 5,0 0 2,0 0 3,0 0 1,0 0 9,0 0 0,0 0 10,0 0 5,0 0 3,0 0-3,0 0 1,0 0 5,0 0-2,0 0-4,0 0-1,0 0-4,0 0-4,0 0-4,0 0-5,0 0-4,-13-8-6,13 8-6,0 0-5,0 0 1,0 0-3,0 0-4,0 0-1,0 0-4,0 0 4,0 0-9,0 0 4,0 0-2,0 0-1,-16 19 2,16-19-3,0 0 1,-14 14 0,14-14-1,-10 10 1,10-10-1,-8 16-1,8-16 1,-9 13 0,9-13-4,-8 15 1,8-15 2,-5 15 3,5-15-5,-6 18 3,6-18-2,-2 17 4,2-17-2,-3 17 2,3-17-4,0 0 2,3 25 4,-3-25-1,6 19 0,-6-19 2,7 17 0,-7-17-2,8 16-1,-8-16 5,9 15-1,-9-15-1,10 13 3,-10-13 5,10 9 7,-10-9 3,14 10 5,-14-10 1,14 5 0,-14-5 3,17 3-1,-17-3 0,0 0-3,28-3-1,-28 3-2,16-7-6,-16 7 4,20-6-6,-20 6 0,14-9-1,-14 9-2,16-12 0,-16 12-1,14-11-3,-14 11-1,13-13-1,-7 5 0,-6 8-1,11-17 0,-11 17 3,9-17-1,-5 8 3,-4 9-1,4-20 10,-4 20 2,2-21-6,-2 21 1,-2-20-4,2 20-2,-4-19-1,4 19-6,-11-20 0,3 11-2,8 9-9,-18-17-9,8 10-14,0-1-9,10 8-17,-22-10-21,22 10-23,-19-8-32,19 8-25,-17-6-31,17 6-28,0 0-402,-23-5-112</inkml:trace>
  <inkml:trace contextRef="#ctx0" brushRef="#br1" timeOffset="164640.6248">5762 9864 1489,'0'0'-119,"0"0"18,0 0 19,0 0 16,0 0 17,0 0 13,0 0 6,0 0 14,0 0 4,0 0 11,0 0 10,0 0 0,0 0 12,9-17 2,-9 17 4,0 0 0,0 0 7,0 0 1,0 0 7,0 0 3,0 0 0,0 0 5,0 0 4,0 0 3,0 0 2,0 0 2,0 0-2,0 0 0,0 0-3,0 0 3,0 0-5,0 0 1,0 0-3,0 0 1,0 0-1,0 0-2,-22-25-6,22 25-2,0 0-8,0 0-3,0 0-2,0 0-5,0 0-6,0 0-2,0 0-4,0 0 2,-29 3-3,29-3-5,0 0 0,-24 12 0,24-12-1,-16 10-3,6-1 1,10-9-4,-17 15 1,9-5-1,0 2 2,8-12 1,-13 20-4,7-9 4,0 1-2,6-12 2,-3 23 0,3-23 0,0 24 3,0-24-1,3 23 2,5-10 1,-2 1 1,3-3 4,1 1 5,3-3 0,-1-2 1,4 2 2,0-4-3,4-1 1,-1-2-2,2-4 1,0 1-1,-2-3-2,2-3 1,-4 0-3,5-1 1,-4-3-1,-2 2 1,-6-3-5,0-1 2,1-1 0,-5 1-5,-1-2-1,-5 15-2,2-25-3,-2 25 1,-9-27 0,1 14 0,-3 2-11,1-1-5,-4 0-12,2 3-17,-2-1-20,-2 3-24,3 0-41,-1 1-42,14 6-43,-28-7-89,18 4-266,10 3-70</inkml:trace>
  <inkml:trace contextRef="#ctx0" brushRef="#br1" timeOffset="166601.1523">7128 9926 1416,'0'0'-92,"0"0"19,0 0 26,-7-13 16,7 13 16,0 0 17,0 0 8,0 0 3,0 0 13,0 0 1,-3-20 4,3 20 12,0 0 4,0 0 7,0 0 3,0 0 9,0 0 5,-1-18 2,1 18 7,0 0-2,0 0 7,0 0 2,0 0 6,-2-18-1,2 18 2,0 0-7,0 0-1,0 0-3,0 0-6,0 0-3,0 0-5,0 0-10,-2-17-9,2 17-7,0 0-6,0 0-6,0 0-7,0 0-8,0 0-1,0 0 1,0 0-9,0 0 1,0 0 3,0 0 2,0 0-3,0 0-4,-6 53 2,6-53-3,-5 26 4,5-15-2,0-11-2,-4 32 1,2-16-2,2 0 2,0-16 0,0 32-1,-2-18-2,2 3 2,0-17-3,0 28 3,0-28-1,-2 22 0,2-22 4,0 20-4,0-20 1,-2 19 1,2-19-5,2 15-22,-2-15-26,0 0-30,0 0-30,-2 20-35,2-20-60,0 0-56,0 0-95,0 0-134,0 0-31,0 0-23</inkml:trace>
  <inkml:trace contextRef="#ctx0" brushRef="#br1" timeOffset="167127.1457">7329 9956 1290,'0'0'-50,"0"0"20,0 0 18,8-13 17,-8 13 15,0 0 24,0 0 4,0 0 2,8-11 7,-8 11 4,0 0 3,0 0-3,0 0-3,0 0-2,0 0-6,0 0-3,0 0-8,0 0-1,0 0-3,0 0 0,0 0 0,0 0-4,0 0-1,0 0-1,0 0-1,0 0-2,0 0-2,-24 36-3,24-36-2,-9 17-1,9-17-2,-6 21-3,4-9 0,2-12-1,-3 21-3,3-21 1,-2 22-1,2-22-1,2 24 3,-2-24-1,5 22 1,-2-11 1,-3-11 3,14 17 0,-8-9 3,4 2 3,-10-10-3,20 9 0,-8-7 0,-12-2-2,30 2 0,-15-2 1,-15 0 1,34-7-1,-18 3 3,2-4-2,-4 1 3,3-1-2,-2-2 2,-2 1 4,-3-1 5,1-3 3,-2 1 6,-2 1-3,-7 11 2,7-27-4,-7 13-3,0 14-3,-4-27-5,-2 13-2,-2-2-5,-4 3 1,2 0-3,-2 0-3,-4 2-1,4-1-9,-3 3-6,-2-1-14,1 3-21,3 1-15,-4 0-30,17 6-33,-26-5-38,16 1-29,10 4-43,-22-3-84,22 3-325,0 0-133</inkml:trace>
  <inkml:trace contextRef="#ctx0" brushRef="#br1" timeOffset="168821.5044">7834 9867 1558,'0'0'-121,"0"0"29,0 0 20,-8-13 15,8 13 17,0 0 8,0 0 8,0 0 12,-6-16 8,6 16 14,0 0 0,0 0 10,0 0 7,0 0 11,0 0 3,0 0 13,-4-16-3,4 16 0,0 0 3,0 0-6,0 0-6,0 0-7,0 0-6,0 0-3,0 0-8,0 0-6,0 0 1,0 0-3,0 0-2,0 0-2,0 0 2,0 0 12,0 0-2,0 0 3,0 0 13,-2 53-3,2-53 3,2 23 4,-2-23-1,4 24-4,-3-10-1,2 1-5,-3-15 0,4 27-1,-2-14-1,2 0-2,-4-13-4,2 22 0,-2-22 2,0 24-2,0-24-1,0 22 1,0-22-18,-2 21-19,2-21-35,-4 18-32,4-18-22,0 0-25,0 19-22,0-19-61,0 0-293,0 0-13</inkml:trace>
  <inkml:trace contextRef="#ctx0" brushRef="#br1" timeOffset="169259.1585">8068 9932 1350,'0'0'-29,"0"0"21,13-10 27,-13 10 16,0 0 11,0 0 6,8-9-6,-8 9-5,0 0-3,0 0-6,0 0 4,0 0-1,0 0 3,0 0-1,0 0-1,0 0 5,0 0-1,0 0 5,0 0-3,0 0-3,-27 46-1,21-36-6,6-10-1,-12 25-4,6-10 0,2 0-4,0 0 0,2 0-2,2-15-1,-2 32-1,4-15-3,0 0-1,0-2 4,4 1 0,3-3 1,0-1-1,1-3 2,3 0 0,-1-2-1,4-1-1,-16-6-2,28-2 17,-28 2-3,33-11 2,-19 2-4,4-2 3,-2-4-6,-2-1-2,-4 0 1,0-4 1,-4 3 5,-1-1 1,-5 0-3,0-1-3,-5 0-5,-3 2-3,0 0-1,-2 2-3,-4-1-3,4 2-19,-4 3-32,4 2-50,10 9-65,-21-15-74,12 13-154,9 2-153,-21-5 27,21 5-14</inkml:trace>
  <inkml:trace contextRef="#ctx0" brushRef="#br1" timeOffset="184629.0188">5522 10401 69,'0'0'43,"0"0"-9,0 0 1,0 0 1,0 0-7,0 0 3,0 0-5,0 0 3,0 0 3,0 0 7,0 0 2,0 0 11,0 0 9,0 0 7,0 0-2,0 0-9,0 0-9,32 24-6,-32-24-6,0 0-6,0 0 1,0 0-7,0 0-4,0 0 2,0 0-9,0 0-1,0 0 4,0 0-7,0 0 1,13 8-5,-13-8 3,0 0-2,0 0-2,0 0-3,0 0 2,0 0-2,0 0 2,0 0-3,0 0 3,0 0-3,0 0 2,0 0 0,4 16 1,-4-16-5,0 0 8,0 0-9,0 0 5,0 0-3,0 0 8,0 0-5,0 0 14,0 0 1,0 0-2,0 0 4,1 16 3,-1-16-1,0 0 3,0 0 6,0 0-2,0 0 1,0 0-2,0 0-2,0 0 3,0 0 1,0 0 5,0 0 5,0 0 0,0 0 1,0 0 2,0 0 1,0 0 0,0 0-2,0 0-4,0 0-1,0 0 0,0 0-2,0 0-4,0 0 1,0 0-1,19 2-2,-19-2-1,0 0-4,21 0-1,-21 0-3,23 0-3,-23 0 0,25 2-4,-25-2 0,30 0-2,-14 2 1,1-2-2,3 2 0,-1-2-2,0 3 1,-3-3 0,-16 0-2,39 2 0,-20 0 1,-2 1 5,2-3 2,0 2 2,0-1 2,-19-1-3,35 3 0,-15-2-2,-1-1-1,0 3-3,0-3 3,-19 0-2,37 3 2,-19-3-3,2 0 2,-1 2-3,0-2 0,4 0-1,0 2 0,-2-2-2,0 0 3,1 0-3,1 2 1,-2-2-2,2 0-2,-1 0 2,0 0-1,0 2-1,-1-2 1,1 0 0,-2 1 1,0-1-3,-1 0 1,0 0 0,-1 2-1,2-2 0,-20 0 0,34 0 0,-19 0-1,-15 0 0,33 3 1,-13-3-2,-4 0 1,4 0 0,-1 1 0,0-1 0,0 0 1,2 0-3,-2 0 2,2 0 0,-1 0 1,0 0-2,2 0-2,-1 2 3,1-2 2,0 0-1,0 0 1,-2 0-4,2 0 5,-1 0-2,1 0-3,-2 2 2,0-2-1,1 0 0,0 0-1,-1 0 2,1 0-1,1 0 1,-1 2-2,1-2 2,1 0-1,-2 2 1,5-2-1,-3 2 2,1-2-1,0 0 1,4 1 0,1 1-2,1-2 3,2 0-3,-2 2 4,1-2 0,1 0 0,-2 0 2,-1 0-2,3 0 1,-4 0-1,-1 0 2,-3 0-1,0 0-2,1 0 1,-1 0-2,0 0 1,0 2-2,-3-2 1,1 0-1,0 3 3,2-3-3,-3 0 0,2 1-1,-2 1 1,3 0 0,-1 1-1,-2-3 2,1 0-1,3 3 0,-4-1 1,0 0 0,0 0 0,-1-1 1,-2-1 1,1 2 4,-19-2 12,32 2 6,-19-2 6,-13 0-3,25 0-1,-25 0 0,21 2-1,-21-2-3,19 0-5,-19 0-4,0 0 1,21 2-4,-21-2-6,0 0-12,18 2-11,-18-2-16,0 0-21,0 0-24,0 0-28,20 0-39,-20 0-47,0 0-65,0 0-159,0 0-182,0 0-96</inkml:trace>
  <inkml:trace contextRef="#ctx0" brushRef="#br1" timeOffset="187557.1526">14315 9911 1445,'0'0'-120,"0"0"25,0 0 16,0 0 15,0 0 9,0 0 8,1-21 18,-1 21 8,0 0 6,0 0 12,0 0 5,0 0 9,0 0 6,0 0 6,0 0 10,-1-23 14,1 23-3,0 0-1,0 0-2,0 0 2,0 0 2,0 0-2,0 0 3,-11-15 1,11 15-6,0 0-5,0 0-8,0 0 3,-19-8-4,19 8-4,0 0 2,-29 3 2,29-3-2,-22 7 5,7-1-6,0-2 2,2 5-7,-3-1 4,3 1 4,3 3-1,-1-1 1,0 2-1,3 2 0,1 0 3,3 3-2,0-3-3,2 5 0,0-3-1,2 3-1,4-3 1,0 3-2,3-3 1,-1-2 1,0 0 1,5-2 1,2 1-1,-1-5-1,4-3 0,0 0-1,2-6 0,5 0-2,-6-4-3,10-6-1,-4 3-3,1-4 2,-2-3-4,4-3 1,-7 2-2,5-7-3,-10 4 1,-1-2-2,-4 2 1,-3-2-2,-4 1-2,-2 3-1,-2-4 0,-6 3 0,-3 0-2,-2-1-1,-2 4-2,-4 0 1,2 1 0,-3 2-1,0 0-6,1 4-25,2 1-26,-2 2-28,19 4-32,-30-1-18,30 1-24,-26 1-41,26-1-359,-14 7-63</inkml:trace>
  <inkml:trace contextRef="#ctx0" brushRef="#br1" timeOffset="188309.2552">14893 9900 1359,'15'3'-110,"-15"-3"18,0 0 20,0 0 15,0 0 14,0 0 9,0 0 10,0 0 8,0 0 9,20-3 8,-20 3 4,0 0 4,0 0 3,0 0 9,0 0 7,0 0-1,0 0 7,0 0 14,0 0 0,0 0 4,0 0 3,0 0 9,0 0-1,0 0 2,0 0-2,0 0 0,0 0-2,0 0-7,0 0-7,0 0-5,0 0-5,0 0-5,0 0-5,0 0-3,0 0-4,0 0 0,0 0-4,0 0-3,-49 26-1,37-18-3,2 1-2,-3 4 2,2-1-1,1 2 1,-1 1-3,5-1-2,0 1-1,-1 3 3,2-1 2,4 0-1,1-17-4,1 33 7,2-17-1,2-1 2,1-2 0,2 0 5,3-3-1,-1-3 0,3 1 1,1-3-1,-14-5-1,29 3 0,-13-6-2,-16 3 0,35-8 3,-21-1 14,1 0-2,2-4-5,-2 0 1,-3-3-2,1-1-2,-2-3-3,-5 5 1,0-2 8,-2 0-4,-4-1 6,0 18-4,-2-32-3,-4 18 0,-2-1-7,-5 1 0,-4 2-5,0 3-2,-4 0-2,0 3-18,-1 1-27,3 2-32,19 3-30,-32 3-41,17-2-33,15-1-36,-16 6-406,16-6-118</inkml:trace>
  <inkml:trace contextRef="#ctx0" brushRef="#br1" timeOffset="188752.3397">15367 9967 1600,'0'0'-75,"0"0"31,0 0 20,0 0 19,3-16 17,-3 16 3,0 0 8,0 0-3,0 0-4,0 0-10,0 0 5,0 0-5,0 0 4,0 0-4,0 0 7,0 0 1,-58 18 3,50-5 9,-3-1-3,3 0-5,-1 4 25,0 5-2,5-4-8,-2 6-2,4-5-1,2 3-2,2 0 0,1 2-2,4-2-3,4-1 2,0-3-4,-1-2 3,3-3 1,0-3-3,4-1 1,-1-5 0,4-1-3,-1-4-2,-19 2 1,42-11 1,-18 0 1,-7-3-1,4-3-1,-4-3-2,-5 0-2,-2-3 1,0 3 4,-6-2 4,-2 1-3,-4 1-3,-4 0-4,-8 1-2,0 2-4,-3 0-1,-2 3-8,-2 3-20,-1-1-20,4 4-28,-2 3-39,3 3-40,17 2-39,-28-1-97,18 2-255,10-1-42</inkml:trace>
  <inkml:trace contextRef="#ctx0" brushRef="#br1" timeOffset="189592.3499">16009 9956 1294,'0'0'-113,"0"0"15,0 0 10,0 0 12,0 0 5,0 0 5,0 0 7,0 0 6,0 0 3,0 0 4,0 0 6,0 0 6,0 0 2,0 0 3,0 0 4,0 0 1,0 0 4,0 0-1,0 0 5,0 0-2,0 0 4,0 0 2,0 0-1,0 0 3,0 0 0,0 0 3,0 0 0,0 0 1,0 0 1,0 0 2,0 0 1,0 0 2,0 0 1,0 0 5,0 0-1,0 0 2,0 0 1,0 0 7,0 0 6,0 0 6,0 0 9,0 0 5,0 0 3,0 0 3,0 0-1,0 0-1,0 0 3,0 0 2,0 0 8,0 0 1,0 0 1,0 0 9,0 0 3,0 0 9,0 0 5,0 0 5,0 0 8,0 0 5,0 0 7,0 0-2,0 0-5,0 0-9,0 0-11,-2-26-13,2 26-12,0 0-9,0 0-7,0 0-5,0 0-2,0 0-4,0 0-3,0 0-6,0 0 3,0 0-2,-11 55-2,9-39 4,-2 1 10,2 4 0,0 3-8,-1 2 0,-1 0-1,2 1-4,0-1 2,-2 0-10,2-1 4,-3 0 2,1-1-4,4-4 0,-4-1-2,1 0 0,2-2-6,-1 0-16,2-17-36,-2 24-36,2-24-33,-2 19-61,2-19-79,0 0-110,0 0-229,0 0-91</inkml:trace>
  <inkml:trace contextRef="#ctx0" brushRef="#br1" timeOffset="190030.2675">16348 10077 1519,'0'0'-55,"8"-10"14,-8 10 24,0 0 27,9-13 20,-9 13 6,0 0 5,0 0-5,8-11 3,-8 11-2,0 0-6,0 0-2,0 0-4,0 0 10,0 0 8,0 0 4,0 0 4,0 0 2,0 0 4,-31 31-6,24-19-4,-4 2-2,3 1-5,2 0-4,-3 6-3,2-2-1,1 4-3,4-6-2,0 2 0,2 3-1,2-4-3,2 1-1,3-1-1,2-1 0,-1-2-4,4-1 3,0-4-1,0 0-1,3-2 3,2-2-7,-2-5 3,-15-1-1,32-3-2,-17-4 0,1-1-3,1-1 0,-2-8-1,-3 0-2,-2-3 3,-2 0-4,-5 2 3,-3-1-4,-1-1-1,-3 1-1,-4 2-3,-2-2 1,-2 4-2,-1-1 0,-2 3-14,2 3-29,-1 3-30,0 0-40,0 1-44,14 6-52,-19-7-104,19 7-306,0 0-118</inkml:trace>
  <inkml:trace contextRef="#ctx0" brushRef="#br1" timeOffset="190373.0744">16934 10061 1687,'0'-17'-8,"0"17"29,0 0 39,-4-20 17,4 20 20,-4-13 10,4 13 9,0 0 0,0 0-5,-2-22-6,2 22-9,0 0-15,0 0-7,0 0-17,-2-17-9,2 17-3,0 0-4,0 0-5,0 0-3,0 0-4,0 0 3,-5 54-6,5-36-4,-1 3 0,-1 6-1,0 1-1,-2 1-1,4 0 1,-2 1-3,0-2-2,0 1-2,2-2-26,-2-5-36,2 0-39,-2-3-43,2-2-44,0 0-28,0-17-40,-2 19-101,0-12-133,2-7-45,0 0-25</inkml:trace>
  <inkml:trace contextRef="#ctx0" brushRef="#br1" timeOffset="190772.6735">17288 10081 1438,'6'-16'43,"-6"16"28,0 0 24,0 0 23,0 0 7,0 0-4,8-11-13,-8 11-13,0 0-13,0 0-17,0 0-4,0 0-3,0 0-9,0 0-5,0 0-2,0 0-4,-26 46-5,15-28-3,2 4-4,-1 0 0,1 1-5,0 2 0,4 0-3,0 2-2,1-3 0,1-1-2,1-2 1,4 1 2,3-5-4,0 1 2,1-1-1,2-1-2,1-1 3,3-3 1,1-5-1,2 0 0,3-3-4,0-2 1,-18-2-5,38-6-2,-18-3-2,3-2-1,-6-7-6,3-4-2,-3-3-3,0-2-6,-4-1 1,-4 1-2,-5 2-3,0 0-2,-7 5-8,2-2-7,-8-1-14,0 5-28,-3 0-37,2 5-40,-5 1-69,1 5-131,0-1-297,0 3-147</inkml:trace>
  <inkml:trace contextRef="#ctx0" brushRef="#br1" timeOffset="193422.237">14111 10521 209,'0'0'33,"0"0"7,0 0-19,0 0-5,0 0-7,0 0-2,0 0-2,0 0-4,0 0 1,0 0-1,0 0-2,0 0-3,0 0 0,0 0 3,0 0-2,0 0-1,-30-2 3,30 2 6,0 0 3,0 0 5,0 0 4,0 0 5,0 0 7,0 0-1,0 0 6,0 0 1,0 0 3,0 0 6,0 0-2,0 0 8,0 0-6,0 0-2,0 0 2,0 0-1,0 0 0,0 0 2,0 0-4,0 0-6,0 0-3,0 0 1,0 0-7,0 0 0,0 0-4,0 0-2,0 0-1,0 0 5,0 0-6,0 0-1,0 0 7,0 0-5,0 0-1,0 0-3,0 0 1,0 0-1,0 0-2,0 0 6,0 0 11,0 0 3,0 0 2,0 0-1,0 0 1,0 0-4,56 20 1,-37-17-3,0-1-4,8 2 3,3 1-7,-1-3 2,12 4-2,-1-2-1,2-1-1,3 3-2,-1-2-3,3 0-2,0 1 2,1-1-1,-2-1-3,1 2 1,-2-2-1,0 4 0,-3-4-3,0 2-2,0-2 1,1 1 0,-3 1-1,2-1 1,1 0-1,1-1 1,-2 1 3,5 0-1,-3 0 2,3-1-7,0 2 5,0-1-1,4 0 0,4 0-2,0 1 1,3-1-1,2 0-2,-1 0 2,3-3-3,-3 3 2,-2 0-2,3-1-11,-9-1 14,-3 0-1,9 3-3,-6-5 3,7 1 1,-8 1-2,1-2-1,0 2-6,-1-2 4,7 3 2,3-3 0,-11 0-2,2 2 3,8-2-3,1 3 3,-3-3 2,9 0-2,-3 0-2,5 2 1,1-2-3,-1-2 5,2 2-7,-4 0 6,-5-3 0,-2 1 1,-12 2 0,-2-3-1,-10 3 3,-3-2 2,-2 0-1,-7 2 5,-1 0-4,-3-1-3,-19 1-14,30-3-14,-30 3-27,20 0-29,-20 0-29,0 0-21,0 0-21,0 0-35,0 0-299,0 0 9</inkml:trace>
  <inkml:trace contextRef="#ctx0" brushRef="#br1" timeOffset="198367.2032">5406 10703 1178,'0'0'-95,"0"0"14,0 0 15,0 0 16,0 0 9,6-13 11,-6 13 6,0 0 7,0 0 6,0 0 4,0 0 5,0 0 5,0 0 6,-6-25 1,6 25 11,0 0 0,0 0 8,0 0 7,0 0 5,0 0 7,0 0 6,-7-17 4,7 17 3,0 0 0,0 0 2,0 0-3,0 0-3,0 0-6,0 0-1,0 0-7,0 0-1,0 0-7,0 0-7,0 0-4,0 0 0,0 0-2,0 0 1,0 0-2,0 0 11,0 0 16,0 0-4,0 0-1,-10 46-2,10-46 14,-4 26-2,4-10-8,-2 1 1,0 1-6,0 0-1,2 1-3,-2 0 0,0 1-1,2-2-4,-5 2-1,5-1-1,-2 0-4,0-2 1,-1 0-1,3-17-4,-4 29-1,4-18 1,0-11 10,0 21 8,0-21 9,-2 17 13,2-17 9,0 0-3,0 0-9,0 21-3,0-21-7,0 0-5,0 0-2,0 0-8,0 0-13,0 0-10,0 0-14,0 0-10,0 0-5,4-67-11,-4 53-2,0-4 0,2 1 3,-2-2 2,0 19 4,0-35 2,0 17 4,-2 1-1,4 0 0,-2 17 4,0-33-3,0 20 6,0 13-3,0-29 5,0 16 1,0 13 1,0-26-1,0 26 2,0-22 0,0 22 8,0-21 1,0 21 4,0-17-1,0 17 2,0 0 1,0-21 0,0 21 5,0 0-1,0-17-3,0 17 1,0 0-5,0 0-1,3-18-2,-3 18-3,0 0 0,0 0 3,11-10-2,-11 10 2,0 0-1,26 3 4,-26-3-3,30 4 3,-11-3 0,3 4-1,-2-2 1,8 1 0,2-1-3,-1 0 3,5 1-1,-1-2-2,1 0 2,-3-2 0,3 1 1,-2-1-3,-8 0 1,0 0 4,-3-1 0,1 1 9,-6-2-1,-16 2 1,26-2-1,-26 2-2,21-4-3,-21 4-1,15-3-3,-15 3 1,0 0 0,15-8-4,-15 8 0,0 0 0,0 0-2,0 0 0,0 0 1,0 0-2,0 0-5,0 0 2,0 0 0,0 0 0,0 0-1,0 0 2,0 0-1,0 0 2,0 0 2,8 24 0,-8-24 0,0 0-1,-8 27 1,8-27 1,-4 23 1,4-23 1,-5 28-1,4-12 0,1 3 2,-3-1-3,3 1 1,0 1 1,0 1 2,0-2 0,0 0-3,-2-1 3,2 1-1,0-1 1,0-18-1,0 35 1,-2-20 2,2-15 7,-3 25 0,3-25 2,-3 21 2,-2-12 1,5-9-1,-8 17 1,8-17 5,-14 15 10,14-15-6,-13 10-3,13-10-3,-20 9-1,20-9-4,-21 5-1,5-2 5,16-3-9,-34 2 1,14-2 0,-5 0-6,-5 0 1,-2 0-2,-2 0 6,-2 2-7,-1-2 0,-1 0-3,1-2 0,3 2 2,0 0-1,7 0-1,1-2 2,6 2-12,2-3-31,18 3-45,-23-5-45,23 5-51,-4-9-56,4 9-76,0 0-128,0 0-114,0 0-52,29-27-104</inkml:trace>
  <inkml:trace contextRef="#ctx0" brushRef="#br1" timeOffset="200686.5956">5653 10788 1477,'0'0'-111,"0"0"22,-11-14 21,11 14 17,0 0 13,0 0 11,0 0 6,0 0 10,0 0 3,0 0 8,-7-12 9,7 12 5,0 0 9,0 0 1,0 0-3,0 0 9,0 0 2,0 0 0,0 0-7,0 0 8,0 0 0,0 0-1,0 0 5,0 0 4,0 0 8,0 0 8,0 0 1,0 0 5,0 0 1,0 0 0,0 0-2,-13-7-2,13 7-4,0 0-3,0 0-4,0 0-7,0 0-4,0 0-3,0 0-7,0 0-1,0 0-4,0 0-3,-17-6-4,17 6-3,0 0-2,0 0-3,0 0-3,0 0-3,-26 12 1,26-12-2,-12 7 1,12-7-2,-8 12 0,8-12 0,-13 12-2,13-12-2,-11 16 0,7-6 3,4-10 1,-9 21-3,5-9 3,4-12 2,-2 24-4,2-24 6,0 22-2,0-22 3,2 22 1,2-11 0,-4-11 4,10 17 8,-10-17 9,14 16 3,-6-11-2,-8-5 1,21 10-1,-7-8-2,-14-2 1,23 0-1,-23 0 1,29-4-5,-14 0 3,-15 4-1,26-9 3,-16 1 5,2 3 1,-12 5-4,16-18 4,-10 11 0,-6 7-1,6-19-3,-6 19-3,-2-21-4,2 21-2,-4-23-2,4 23-1,-11-27-2,2 16-4,3-1-2,-4 3-2,10 9-16,-18-20-30,8 13-38,10 7-51,-20-8-55,20 8-49,-20-6-95,9 6-206,11 0-1,0 0-37</inkml:trace>
  <inkml:trace contextRef="#ctx0" brushRef="#br1" timeOffset="202172.7556">14079 10923 1353,'0'0'-71,"0"0"18,0 0 19,22 2 12,-22-2 10,0 0 3,0 0 8,0 0 10,0 0 9,0 0 4,0 0 9,0 0-1,0 0 7,0 0 9,0 0 7,0 0 4,0 0 8,0 0 6,0 0 4,0 0 4,0 0 2,0 0-3,0 0-1,0 0-5,0 0-8,0 0-8,0 0-7,0 0-8,0 0-8,0 0-3,0 0-5,10 9-2,-10-9-4,0 0 1,0 0-4,-2 21-5,2-21 6,0 0 3,0 29 0,0-29 4,-2 24 4,2-10 0,0-14 0,-2 34-3,0-14-7,2-3 5,-2 1-3,0 2-1,2-1-3,-2-2-1,2 1 0,0-18 0,0 33 0,0-22-2,0-11 2,0 24-4,0-24 4,0 20 1,0-20 1,-2 16 0,2-16 4,0 0-2,0 0-3,2 16-26,-2-16-40,0 0-38,0 0-50,0 0-69,0 0-69,6-43-126,-6 43-202,2-29-102</inkml:trace>
  <inkml:trace contextRef="#ctx0" brushRef="#br1" timeOffset="202730.7498">14074 10972 1549,'-7'-17'-53,"7"17"27,-6-13 25,6 13 28,0 0 29,-7-17 13,7 17 2,0 0-4,-4-14-4,4 14-4,0 0-7,0 0-2,0 0-5,0 0-5,13-17-1,-13 17-2,22 0-3,-2-2-6,-20 2 2,45 2-5,-15-2-1,1 3-2,3-3-5,0 2 1,0 1-4,-1-1-4,-1-2 4,-2 3-2,-7-3-2,1 3 0,-4-3 2,-2 1-2,-2 2 1,-16-3-3,28 0 1,-28 0-1,23 1-1,-23-1 0,20 0-2,-20 0-2,16 2 0,-16-2-1,0 0 0,19 2-4,-19-2 3,0 0-4,20 2 0,-20-2 0,0 0-5,0 0 4,14 5-4,-14-5 2,0 0 1,10 10 0,-10-10 2,6 14-1,-6-14 3,3 15-2,-3-15 4,7 21 0,-5-8 0,2 2 1,-2 1 5,0 1-1,0 0 5,2 2-2,-1 0 0,-1 1-1,2 5 2,-2-4-2,0-2 2,-2 3-1,2-2 5,-2-1 6,-2 1 6,0-3 10,-2-1 8,-3-4-1,-3 0 0,-4-1-6,-6 0-6,-3-3-7,-4 1 8,-3-4-7,0-2-2,-4-2-1,0-2-3,-2 1-2,0-1-1,3-1-2,-6-3-3,8 0-10,2-1-8,3 0-14,0-1-23,4-1-29,5 2-36,1 1-36,3-3-42,0 0-53,13 8-88,-14-13-311,14 13-136</inkml:trace>
  <inkml:trace contextRef="#ctx0" brushRef="#br1" timeOffset="203450.7427">14340 11081 1641,'0'0'-83,"0"0"17,0 0 22,0 0 22,0 0 10,0 0 2,0 0 7,0 0 10,4-16 2,-4 16 0,0 0 3,0 0 0,0 0 11,0 0-7,0 0 7,0 0-4,0 0 1,0 0 6,0 0 6,0 0 5,0 0 6,18-5 5,-18 5-1,0 0-1,16-4 3,-16 4-1,15-6 0,-15 6 0,18-7-3,-18 7-2,18-10 0,-18 10 0,15-7 6,-15 7-2,13-11 3,-13 11 2,10-7 1,-10 7-4,0 0 3,12-11-5,-12 11-4,0 0-5,12-8-6,-12 8-5,0 0-5,0 0-6,0 0-4,0 0-1,0 0-1,0 0-2,0 0-2,0 0-1,0 0-1,0 0-1,0 0 0,0 0 0,-5 41 0,5-41 1,0 0 0,-10 31 1,9-19-1,1-12 1,-6 23 1,2-14 1,4-9-3,-6 24 1,2-14 0,4-10 3,-7 20-1,7-20 4,-9 15-1,9-15 1,-12 15 0,3-10 0,9-5 2,-16 11-1,5-5-3,11-6 0,-21 6-3,21-6 4,-22 3-3,22-3-1,-18 3 2,18-3 0,0 0 1,-24 3 2,24-3 0,0 0-2,0 0-5,-20 2 3,20-2-5,0 0-2,0 0 0,0 0-2,0 0 3,0 0-3,0 0 2,50 12-12,-38-6-26,4-4-33,-16-2-40,31 7-46,-16 0-46,0-3-66,-15-4-137,23 3-217,-12 1-121</inkml:trace>
  <inkml:trace contextRef="#ctx0" brushRef="#br1" timeOffset="210622.6744">5557 10471 1504,'0'0'-130,"0"0"14,0 0 19,-9-15 20,9 15 17,0 0 14,0 0 11,0 0 8,0 0 9,0 0 6,0 0 6,-9-12 3,9 12 2,0 0 5,0 0 3,0 0 2,0 0 0,0 0 5,0 0 5,0 0-7,0 0 2,0 0 3,0 0-3,0 0 7,0 0 2,0 0-2,0 0 6,0 0-4,-23 0 1,23 0-1,0 0 5,0 0-6,0 0 5,0 0 12,0 0-2,0 0 2,0 0 1,0 0 5,-22 10 0,22-10 7,0 0-4,0 0 4,0 0-5,0 0 4,0 0-3,0 0 2,0 0-1,-18 2-2,18-2-1,0 0 0,0 0-4,0 0-3,0 0-5,0 0-3,0 0 2,0 0 2,0 0 2,0 0 2,-24-7 0,24 7-1,0 0-4,0 0-2,0 0-4,0 0-2,0 0-4,0 0-1,0 0-4,0 0 0,0 0-4,0 0 3,0 0-5,0 0 1,0 0-2,60 5-1,-41-3-2,4-1 3,4 3-4,1-1-1,0 0 0,-1 1 0,-1 1-3,-3-5 2,0 2-2,-2 3 2,-1-3-2,-4-1-1,4 2 3,-6 1-1,-14-4-2,28 0-9,-15 3-9,-13-3-2,23 4-4,-23-4-6,19 2-10,-19-2-6,14 2-12,-14-2-17,0 0-42,18 3-33,-18-3-29,0 0-37,0 0-378,0 0-92</inkml:trace>
  <inkml:trace contextRef="#ctx0" brushRef="#br1" timeOffset="214168.4069">6327 10818 1448,'0'0'-115,"0"0"14,0 0 18,0 0 22,0 0 14,0 0 13,0 0 9,0 0 13,0 0-1,0 0 11,0 0 6,0 0-2,0 0 2,0 0 1,0 0 6,0 0 7,0 0 4,0 0 7,0 0 4,0 0 4,0 0 2,0 0-1,0 0 1,0 0-4,0 0 3,0 0-11,0 0 1,0 0 5,0 0-4,0 0-5,0 0 5,0 0-4,0 0-3,0 0-2,0 0 3,0 0 0,0 0 2,0 0 1,0 0 1,0 0-6,0 0 1,0 0 2,0 0 1,0 0 1,-52-11 2,52 11 0,0 0 1,-13-8-2,13 8-1,0 0-2,-15-6 0,15 6-3,0 0-2,-19-1-6,19 1 5,0 0 1,-23 7 4,23-7-5,-24 13 11,14-6-1,-1 3-3,0 3 3,1-4-1,-1 8-4,3-5 0,-1 5 0,1-4-1,1 2-2,3 0-1,0 0 0,4-15 1,-4 27-1,4-27-4,2 23 3,2-13-4,-4-10 4,10 18-3,-10-18-3,16 16 3,-6-11 2,-10-5-7,23 4 3,-23-4-1,26 2-1,-26-2-5,28-4 2,-28 4-7,27-12-2,-13 5-1,0-2-5,-2-4 0,0 3 1,0-3 0,-4-3-3,-5 3 2,2-3 1,-5 16 1,2-26-2,-2 26 0,-8-29 0,2 17 1,-3 0 0,-2 2-2,1 1 0,10 9-1,-24-15 1,12 10-13,12 5-23,-23-7-33,23 7-25,0 0-28,-26 2-30,26-2-44,0 0-393,0 0-97</inkml:trace>
  <inkml:trace contextRef="#ctx0" brushRef="#br1" timeOffset="214673.3822">6713 10897 1527,'0'0'-82,"10"-8"13,-10 8 26,0 0 22,13-12 18,-13 12 14,0 0 11,11-13 14,-11 13 4,0 0 16,6-13 8,-6 13 3,0 0 6,0 0 2,0 0 4,8-15-3,-8 15 0,0 0-2,0 0-10,0 0-4,0 0-7,0 0-2,0 0-1,0 0 4,0 0-2,0 0-7,0 0-3,-53 22 0,43-15-5,-1 3-2,0 1-1,3 0-4,8-11 1,-12 24-4,6-13 1,6-11-5,-5 23 4,5-10-2,0-13-4,7 21-2,-7-21 2,8 19 0,0-6 0,-8-13-2,13 12 0,-2-6-1,-11-6-2,16 5-4,-16-5 0,19 0-1,-19 0-2,0 0-2,26-11-4,-26 11-6,19-18-1,-12 8-4,-3-2-2,2-1 0,-6 13 1,2-28-2,-2 14 2,0 14-1,-2-24-1,2 24-1,-8-25 0,8 25-9,-15-21-17,10 13-25,5 8-29,-12-13-39,12 13-16,-13-5-27,13 5-26,0 0-31,0 0-412,0 0-141</inkml:trace>
  <inkml:trace contextRef="#ctx0" brushRef="#br1" timeOffset="215093.025">7026 10894 1653,'0'0'-74,"17"-5"26,-17 5 29,0 0 33,0 0 25,11-12 20,-11 12 9,0 0 1,0 0 5,0 0-1,6-15-3,-6 15-7,0 0-12,0 0-6,0 0-7,0 0-7,0 0 0,0 0-4,0 0-5,0 0 0,0 0-2,-40 24-3,31-13-2,1-1 0,8-10-2,-13 25-3,7-11 4,1 0 0,5-14-3,-2 24 2,2-24-1,2 24 0,3-11-1,-5-13 2,13 20 0,-5-12-1,-8-8 4,19 11-1,-7-10-1,-12-1-1,24 0-1,-24 0-1,26-9-3,-14 1 0,1-3-1,-3 0-5,1-5 0,-4-1-4,-3 0 0,-2 0 0,0-2 0,-2 2-2,0 17 1,-6-33-1,-1 18-2,-2 2-2,1 2-1,-2 0-20,10 11-34,-19-12-33,19 12-28,-16-5-29,16 5-29,0 0-38,-12 3-366,12-3-86</inkml:trace>
  <inkml:trace contextRef="#ctx0" brushRef="#br1" timeOffset="215496.5105">7507 10882 1538,'0'0'-46,"0"0"21,-2-20 15,2 20 29,0 0 30,0 0 14,-13-19 6,13 19-6,0 0-9,0 0-8,-13-12-6,13 12-6,0 0-7,-20-2-2,20 2-3,0 0 0,-27 13-3,27-13 0,-18 12 0,7-2 0,1-1-2,10-9-3,-15 21 3,8-9 0,7-12-1,-6 20 1,6-20 0,2 21 0,-2-21-3,6 20 3,-6-20-2,13 17 0,-4-12 1,-9-5 1,19 10-4,-9-6-4,-10-4-2,24 2-2,-24-2 1,25-6 0,-25 6-6,27-12 4,-14 3 2,-2-1-2,2-1-3,-5 0 2,0-3-1,-2 3-1,-6 11 0,5-24-2,-5 24-1,0-22-2,0 22-4,-11-17-12,11 17-13,-14-11-25,14 11-30,-15-5-33,15 5-37,0 0-50,-21-6-357,21 6-65</inkml:trace>
  <inkml:trace contextRef="#ctx0" brushRef="#br1" timeOffset="215993.2262">8070 10879 1382,'0'0'-92,"1"-15"25,-1 15 25,0 0 15,0 0 27,0 0 10,0 0 18,0 0 16,0 0 10,0 0 11,0 0 11,0 0 12,0 0 1,0 0 5,-7-22 4,7 22-4,0 0-2,0 0-4,-13-11-6,13 11-7,0 0-10,-19-5-8,19 5-7,-23 0-3,23 0-6,-34 3-5,17 3-6,0 1-4,1 0-3,0 2-3,-2 1-2,5 2-1,2 2 1,0-1-2,3 1-2,1 1 1,4 1 0,3-16-2,-2 28 1,2-28 2,5 26-3,2-11 1,-1-6-1,2 0-5,3-1-2,0-1 1,-11-7-5,23 7-2,-23-7 4,26 0-1,-26 0 0,27-5-1,-12-1 1,-2-3-1,-1-2-2,-1 3-2,0-4 3,-3-1-1,0 2-3,-2 0 1,-6 11-1,10-23 1,-10 23-17,6-18-18,-6 18-23,0 0-26,-4-19-32,4 19-33,0 0-38,0 0-35,0 0-445,0 0-165</inkml:trace>
  <inkml:trace contextRef="#ctx0" brushRef="#br1" timeOffset="216369.0033">8377 10899 1789,'0'0'-44,"0"0"24,-4-20 23,4 20 33,0 0 12,0 0-4,0 0-3,-15-19-8,15 19-8,0 0-2,0 0-3,-23 4-3,23-4 6,0 0-1,-26 21 5,16-12 1,2 4 4,-1 1 2,3-1-5,-3 3 1,5-1-1,4-15-3,-7 28 2,7-13-4,0-15-4,0 25 5,5-14-2,-5-11 1,8 20-1,-1-13 1,-7-7-4,15 12-1,-15-12 0,18 2-6,-18-2-3,0 0-2,28-9-4,-28 9-3,23-16-10,-12 3-5,0-1-8,-3 2-7,-2-6-9,0 2 2,-5 1-7,-1 15-12,-1-29-35,1 29-12,-14-22-23,1 12-31,-6 1-67,-6 1-334,-7 3-60</inkml:trace>
  <inkml:trace contextRef="#ctx0" brushRef="#br1" timeOffset="217326.6924">6109 11483 1364,'0'0'-114,"0"0"14,0 0 19,0 0 22,0 0 21,0 0 21,0 0 17,0 0 16,0 0 19,0 0 15,0 0 8,0 0 9,0 0-4,0 0 2,0 0 0,0 0-6,0 0-8,0 0-3,0 0-5,0 0-3,0 0-4,0 0-4,0 0-6,0 0 10,0 0 6,0 0-5,0 0-5,0 0-3,26 2 3,-26-2-5,0 0-2,0 0-1,0 0-2,0 0-1,0 0-4,0 0-7,0 0 1,-28-27-7,28 27 1,0 0 2,-31 10-8,31-10 3,-26 15 0,10-1-2,0 0-1,3 0 1,1 4 1,2 0 1,-2 1 0,5-2-1,4 0 6,-1 2 3,4-1 0,0-18 5,6 32 4,-2-19 4,4 1 1,4-5-3,-2-1 3,5-5-2,-15-3-3,27 2 2,-8-5-3,-1-4-3,0-4 1,-1-2-2,-2-4-3,0-3 0,-2-4-3,-2 0 0,-3-2-2,-4 2 2,0-1-1,-4 2 0,-2 5-2,-2-2-6,-2 3 0,-3 4 2,-2 0-4,1 4-6,10 9-26,-21-11-21,21 11-32,-20 2-30,20-2-33,0 0-26,-14 18-38,14-18-327,0 0-46</inkml:trace>
  <inkml:trace contextRef="#ctx0" brushRef="#br1" timeOffset="217721.067">6587 11548 1470,'16'-10'3,"-16"10"1,8-13 30,-8 13 21,0 0 24,4-23 13,-4 23 0,-2-17 1,2 17-3,0 0-1,0 0-9,-7-23-11,7 23-7,0 0-10,-14-6-4,14 6-11,0 0 1,0 0-4,-41 21 1,29-11-3,-2 3-3,1 2-3,2-1-2,2 3-5,1-2 2,2 2-2,4 0 0,0-1 0,2-16-3,6 33 4,0-17-6,2-3 5,1 1-1,4-3-1,0-1-2,-1-4-5,3-1 1,0-2 0,-15-3 0,27 0-3,-27 0 2,28-12-2,-18 2-2,4-5-1,-6-2-1,2-3-2,-4 0-2,-2 0-2,-1-1 2,-3 3-2,-3-1 2,3 1-5,-6 1-1,6 17-11,-12-25-12,4 15-16,8 10-30,-16-11-26,16 11-34,0 0-39,0 0-29,0 0-69,-27 18-376,27-18-143</inkml:trace>
  <inkml:trace contextRef="#ctx0" brushRef="#br1" timeOffset="218116.6812">6969 11605 1758,'0'0'-31,"2"-18"59,-2 18 25,0-16 20,0 16 19,0 0 5,-4-28 4,4 28-9,0 0-11,-4-18-12,4 18-9,0 0-11,-8-10-4,8 10-5,0 0-3,0 0-4,0 0-6,-28 33-1,21-20-1,1 1-3,2 0 0,-1 2-2,3 1-2,0 0-1,2 3 1,0-20-1,6 31 2,-1-16-4,-1-1 2,5-1-2,-9-13-6,16 19 7,-8-13-1,-8-6-1,24 6 0,-24-6-3,28-4-1,-28 4-3,27-13 1,-12 4-1,-2-6-1,1-2-5,0-3-3,-2-4-4,-1 0 3,-3 0-2,0-2 0,-1 6 1,-5-1-8,0 4 1,-2 17-7,-6-29-5,-4 19-7,10 10-15,-18-7-27,18 7-35,0 0-42,-30 10-40,30-10-55,-18 21-138,9-10-219,4 2-100</inkml:trace>
  <inkml:trace contextRef="#ctx0" brushRef="#br1" timeOffset="218520.6548">7587 11606 1561,'0'0'-31,"11"-17"28,-11 17 27,6-17 30,-6 17 19,6-19 9,-6 19 10,3-13 0,-3 13 2,4-14 0,-4 14-3,0 0-11,0 0-10,0 0-11,-11-21-5,11 21-5,0 0-8,0 0-3,0 0-6,-49 25 4,37-12-2,-3-1-5,0 2 4,3 1-7,-2-1-4,4 2-3,1 0-1,3-2-2,1 2 2,5-16 0,-3 30-2,5-16-6,-2-14-5,12 25-8,-3-15-5,1-3-3,4-2-5,2-1-3,-16-4-5,30 0-4,-13-1-2,0-7 1,0 1 5,2-5 3,-2 0 1,-3-5 3,0-2 3,-2 1-3,-3 0 9,-5 1 7,0-1 1,-4 3 3,0 15-5,-4-26-5,4 26-12,-11-21-18,5 13-24,6 8-26,-12-9-35,12 9-31,0 0-34,0 0-52,-20 0-355,20 0-93</inkml:trace>
  <inkml:trace contextRef="#ctx0" brushRef="#br1" timeOffset="218882.914">8009 11595 1567,'7'-8'-18,"-7"8"29,4-15 29,-4 15 25,0 0 6,-2-21 11,2 21-4,0 0-1,-14-19-9,14 19-4,-14-3-6,14 3-5,0 0-2,0 0-2,-43 17-3,31-8-3,-2 3-2,6 1-4,-2 0-4,2 2-1,1 1-4,0 1-2,6-2-2,1 2 1,0-17-2,6 35-1,-2-18-4,3-3-3,1-2 4,2-2-5,4-3-4,-2 1-8,-12-8-1,28 7 2,-16-7-5,-12 0 2,30-11 0,-15 4 1,-3-4 0,1-3-1,-2-4-4,-3 0-3,-1 1 1,-5-2-2,1-1-5,-3 4-5,0 16-5,-1-34-24,1 34-20,-4-20-31,4 20-38,-6-15-30,6 15-39,-7-10-83,7 10-288,0 0-76</inkml:trace>
  <inkml:trace contextRef="#ctx0" brushRef="#br1" timeOffset="219102.011">8293 11558 1563,'6'-15'10,"-6"15"59,2-14 36,-2 14 26,0 0 28,4-24 0,-4 24-9,0 0-20,6-15-16,-6 15-15,0 0-14,0 0-8,0 0-7,0 0-8,0 0-1,0 0-6,20 42-20,-18-21-38,0 8-47,-4 2-69,0 10-74,-8 7-83,-6 22-185,-5 4-56,-4-1 1,-1-2-19</inkml:trace>
  <inkml:trace contextRef="#ctx0" brushRef="#br1" timeOffset="219893.0672">6191 12325 1261,'0'0'-93,"-7"-13"20,7 13 20,0 0 18,0 0 13,-1-19 13,1 19 8,0 0 4,-2-20 12,2 20 4,0 0 2,-2-19 3,2 19-2,0 0 0,-4-19 11,4 19 2,-6-13-3,6 13 2,0 0 14,-7-16-1,7 16 8,0 0 7,-11-13 9,11 13 9,0 0 3,-10-13-2,10 13-4,0 0-3,-9-11-9,9 11-9,0 0-6,-16-8-6,16 8-5,-18-1-3,18 1-6,0 0 0,-34 3-9,18 3 1,1 0-3,-4 1-4,-1 4 1,5 1-3,-1-1 1,3 3-4,3-1 3,1 3 0,2-2-4,4 4 4,3 1-2,0-19-1,6 32 4,0-17 0,3-1-7,2 0-2,0-3 5,2-4-2,4-1 1,1-3 0,1-1 3,0-4-2,-19 2-4,38-9 2,-19 0-1,-2-5-1,0 2-1,-4-6 1,0-2-3,-3 0 0,-4-1-1,-2 2 5,-4 0 4,0 1 1,0 18-4,-6-32 1,2 20-6,-2-1-7,6 13-23,-13-16-25,13 16-29,-11-6-35,11 6-39,0 0-31,0 0-45,0 0-383,0 0-112</inkml:trace>
  <inkml:trace contextRef="#ctx0" brushRef="#br1" timeOffset="220270.5456">6576 12175 1627,'0'0'-46,"11"-12"28,-11 12 31,7-13 30,-7 13 30,7-14 14,-7 14 13,0 0 1,2-17-3,-2 17-6,0 0-10,0 0-11,0 0-8,0 0-5,-24-9-8,24 9-6,0 0-4,-33 23 1,23-13-10,-1 2 1,4 2-6,-5-1-1,7 2-1,-1 1-3,5-1 2,1-15-2,1 32-1,5-16 0,-1-1-10,3-1 0,0-4-4,1 2-1,1-2-4,2-3 2,1-1-1,-13-6 0,24 4 0,-24-4 1,25-6 2,-25 6-2,25-13 1,-11 3-3,-4-3-2,0-3-9,-1-2-4,0-1-2,-5-1-1,-2 3 1,0-1-5,-2 0-7,0 18-12,-4-26-18,4 26-21,-11-17-19,11 17-30,-13-9-29,13 9-28,0 0-40,0 0-396,0 0-120</inkml:trace>
  <inkml:trace contextRef="#ctx0" brushRef="#br1" timeOffset="220654.5435">6945 12218 1608,'0'0'-8,"18"-5"23,-18 5 27,0 0 27,10-12 27,-10 12 18,0 0 1,0 0 7,6-15-3,-6 15-1,0 0-3,0 0-10,0 0-12,0 0-13,0 0-13,0 0-9,0 0-5,0 0-8,0 0-4,0 0 1,0 0-10,-32 35-1,26-24-3,6-11-2,-4 25-3,2-10-2,2-15 0,2 28-1,2-15-1,0 3 1,4-3 9,-3 0-5,4-3-8,3-4 11,-12-6-11,26 12-2,-13-12-4,-13 0-1,30-3-2,-30 3-2,30-9-12,-16-1 2,1 0-7,-4-2-4,1-2-2,-3-1-1,-5-1 1,0 0 2,-4 16-3,-2-28 1,2 28 0,-11-26 1,2 15-16,-1 3-17,10 8-30,-21-12-31,21 12-36,-17-4-42,17 4-43,0 0-82,-17 4-157,17-4-106,0 0-79</inkml:trace>
  <inkml:trace contextRef="#ctx0" brushRef="#br1" timeOffset="221085.1377">7615 12235 1484,'0'0'-50,"15"-5"28,-15 5 36,0 0 19,12-12 18,-12 12 7,0 0 10,0 0 7,0 0 7,0 0 10,0 0 5,-29-25 5,29 25 7,-21-4-6,21 4 0,-23 2-7,23-2-6,-30 5-4,15-3-4,0 6-10,0-1-4,3 2-8,-2 1-7,4 1-3,0 3-6,2-1-2,0 2-4,4 0 1,2 2-10,2-17-2,2 31-6,2-16-2,6 0-1,-2-3-5,1-1-1,5-3-6,1-1-1,2-1-6,-1-4-4,3-2 8,-19 0-8,39-8-1,-18 1 0,-2-2-3,-2-6-8,0 1 0,-2-3 0,-5 0 2,-1-3 1,-3 5-3,-2-2 3,-2 2-1,-2 15-4,-2-25-13,2 25-20,-6-21-35,6 21-39,-8-11-38,8 11-31,0 0-31,0 0-76,-15-8-92,15 8-156,0 0-53</inkml:trace>
  <inkml:trace contextRef="#ctx0" brushRef="#br1" timeOffset="221357.4959">7919 12201 1483,'10'-10'37,"-10"10"30,0 0 39,8-15 32,-8 15 19,0 0 0,4-18 3,-4 18 9,0 0-1,4-15-9,-4 15-15,0 0-17,0 0-23,0 0-7,0 0-14,0 0-13,0 0-3,0 0-15,0 0-1,0 0-1,0 0-6,0 0-1,6 58-3,-8-38-3,2-2-13,0 5-28,0 4-30,0-1-39,0 1-48,2-1-43,0 2-54,1-8-56,-1 0-91,0-5-143,-2-15-4,7 22-19,-3-11-35</inkml:trace>
  <inkml:trace contextRef="#ctx0" brushRef="#br1" timeOffset="221718.6974">8273 12264 1531,'0'0'59,"0"0"32,0 0 32,7-12 17,-7 12 9,0 0 0,0 0-17,0 0-11,0 0-19,0 0-11,0 0-12,0 0-5,0 0-9,0 0-6,0 0-4,0 0-9,0 0-3,-26 42-8,22-28-1,0 0-3,0 4-4,2-1-1,0 1-1,2-18-2,2 36-14,0-18-6,2-4 3,0-2-9,-4-12 0,13 20-8,-7-14-3,-6-6-6,24 4-3,-24-4-7,26-4-1,-26 4-1,28-15 1,-12 2 0,-2-1 0,-3-3 5,-3 0 3,-2 2 0,-5-4 2,-1 2-4,0 17 0,-13-32-9,3 18-13,-3 2-29,-2 3-43,2 1-44,-3 2-54,16 6-103,-37-3-343,20 5-159</inkml:trace>
  <inkml:trace contextRef="#ctx0" brushRef="#br1" timeOffset="222304.8175">7401 12789 1783,'0'0'-11,"-13"-10"33,13 10 37,0 0 31,0 0 19,0 0 14,0 0 9,0 0 3,0 0-3,0 0 1,0 0-22,0 0-7,0 0-16,0 0-11,0 0-11,0 0-6,0 0-5,0 0-3,0 0-2,0 0-7,-6 42-6,6-26-28,0 4-28,-2 1-35,2 1-37,-2 5-49,-1 0-53,3 2-36,-4-5-51,4-2-117,-2 4-123,0-6-3,0 2-26</inkml:trace>
  <inkml:trace contextRef="#ctx0" brushRef="#br1" timeOffset="222516.0135">7388 13243 1429,'0'0'41,"0"0"35,0 0 28,0 0 20,0 0 14,0 0-3,0 0-10,0 0-16,0 0-15,0 0-11,0 0-5,0 0-14,0 0-7,0 0-16,0 0-30,0 0-24,-4 28-29,4-28-31,-4 29-38,2-12-20,2 0-25,-5 8-30,1 0-12,-2 0-57,2-1-270,-4 2-30</inkml:trace>
  <inkml:trace contextRef="#ctx0" brushRef="#br1" timeOffset="222693.6664">7339 13621 1408,'0'0'35,"0"0"43,0 0 39,0 0 35,0 0 9,0 0-4,0 0-10,0 0-16,0 0-13,0 0-18,0 0-38,0 0-51,0 0-52,0 0-47,0 0-63,0 0-55,0 0-131,6 17-294,-6-17-128</inkml:trace>
  <inkml:trace contextRef="#ctx0" brushRef="#br1" timeOffset="224010.3687">6086 13697 1590,'0'0'-94,"0"0"15,0 0 13,0 0 12,0 0 7,6 11 10,-6-11 2,0 0 3,0 0 2,0 0 3,0 0 9,0 0-6,0 0 2,0 0 4,0 0-2,0 0 5,0 0 2,0 0 7,0 0 4,0 0 4,0 0 8,0 0 4,-4 22 5,4-22 5,0 0 0,0 0-4,0 0 5,0 0 2,0 0-4,0 0 11,0 0 2,0 0-7,0 0 8,0 0 9,0 0 12,0 0 7,0 0 8,0 0 9,0 0 9,0 0 4,0 0 2,0 0-1,0 0-3,0 0 5,0 0 0,0 0-2,0 0 1,0 0 0,0 0-1,0 0 3,0 0-2,0 0 4,0 0 4,0 0-5,0 0 1,0 0-22,0 0-5,0 0-5,0 0-13,0 0-4,0 0-10,0 0-8,0 0-5,0 0-3,0 0-3,0 0-2,0 0-2,0 0-4,-6 24-1,6-24-2,-6 30-3,4-10 4,2-2-3,-3-1-2,0 3 0,3-1 1,-2-2-4,2-17 1,-2 31 0,4-18 3,-2-13-2,-2 23 2,2-23-1,-2 18 2,2-18 7,0 18-8,0-18 8,0 0-5,0 0-15,0 23-28,0-23-29,0 0-46,0 0-52,0 0-61,0 0-46,0 0-99,0 0-125,0 0-34,28-44-81,-18 32-103</inkml:trace>
  <inkml:trace contextRef="#ctx0" brushRef="#br1" timeOffset="224592.8214">6559 13712 1492,'0'0'-84,"0"0"24,0 0 15,0 0 11,0 0 15,0 0 14,0 0 12,7-11 6,-7 11 10,0 0 9,0 0 7,0 0 10,0 0 3,0 0 2,0 0 9,0 0 7,0 0 7,0 0 2,5-17 4,-5 17 5,0 0 1,0 0 3,0 0 5,0 0 3,0 0-2,0 0 2,0 0-3,0 0 0,0 0 2,0 0-9,0 0 2,0 0-4,0 0 2,0 0-10,0 0-5,0 0-2,0 0-7,0 0-16,0 0 17,0 0-10,0 0-4,0 0-7,0 0-11,0 0-6,0 0 0,0 0-10,0 0-2,0 0 1,0 0-7,0 0-3,0 0 4,0 0-7,0 0 0,8 46 1,-8-46-7,2 26-2,-2-11 5,2 5-1,0-3-2,0 3-3,-2-2 4,3 2 10,-1-3-8,0 2-4,0-2 5,0-1 1,-2-16-4,5 27 6,-3-17-6,-2-10 9,1 20 3,-1-20-4,0 15 7,0-15-1,0 0-1,3 18-13,-3-18-30,0 0-40,0 0-50,0 0-62,0 0-55,0 0-58,0 0-99,0 0-132,0 0 14,19-38-62,-11 26-74</inkml:trace>
  <inkml:trace contextRef="#ctx0" brushRef="#br1" timeOffset="225170.7543">7014 13677 1436,'0'0'-68,"0"0"20,6-10 22,-6 10 14,0 0 19,0 0-3,0 0 10,0 0 0,0 0 1,0 0 8,0 0 7,0 0 1,0 0 13,0 0 7,0 0 11,0 0 6,0 0 6,0 0 4,0 0 5,0 0 7,0 0 5,0 0 4,0 0 0,0 0 4,0 0-5,0 0-2,0 0-5,0 0-4,0 0-7,0 0-9,0 0-2,0 0-11,0 0-8,0 0-7,0 0-6,0 0-3,0 0-5,0 0-5,0 0 1,0 0 0,0 0-1,0 0 4,-2 45-2,2-45 0,0 28-5,2-10-4,-2 0 1,0 2 0,2-1-1,0 2 2,-2-1 0,2 0-3,0 1-3,0-2 0,0-2 2,0-2-4,-2-15 2,2 29 2,0-19-5,-2-10 5,3 22-4,-3-22 2,2 16 4,-2-16-3,0 0-2,5 21-22,-5-21-24,0 0-36,0 0-50,0 0-59,6 7-56,-6-7-68,0 0-121,0 0-76,0 0-122,21-27-121</inkml:trace>
  <inkml:trace contextRef="#ctx0" brushRef="#br1" timeOffset="225726.7928">7583 13746 1603,'0'0'-22,"0"0"39,-10-27 25,10 27 24,0 0 15,0 0 9,0 0 8,0 0 1,0 0 1,0 0 3,0 0-2,0 0 4,0 0-4,0 0-8,0 0 0,0 0 2,0 0 7,-4-15-7,4 15-4,0 0-2,0 0 3,0 0-12,0 0 3,0 0-6,0 0-3,0 0-12,0 0-10,0 0-4,0 0-12,0 0-12,0 0-3,0 0-4,0 0-1,0 0 0,0 0 0,0 0-4,0 0-2,0 0 3,1 63-6,-1-47 4,3 2-1,-1 2-5,0-2 2,0 2-1,-1-1 2,2 1 0,1-1-2,-2 1-2,-2-3 3,3 0 1,-3-17-5,4 27 6,-4-16 1,0-11 2,4 19 1,-4-19 2,0 18-8,0-18-22,0 0-24,4 15-41,-4-15-46,0 0-49,0 0-58,0 0-51,0 0-65,0 0-107,0 0-71,0 0-107,0 0-131</inkml:trace>
  <inkml:trace contextRef="#ctx0" brushRef="#br1" timeOffset="226162.3829">8013 13748 1643,'0'0'1,"9"-11"46,-9 11 34,0 0 33,0 0 23,0 0 10,0 0-4,0 0-5,8-10-5,-8 10-5,0 0-8,0 0-8,0 0-14,0 0-8,0 0-8,0 0-10,0 0-6,0 0-12,0 0-11,0 0-5,0 0-2,0 0-8,0 0 2,0 0-5,0 0-2,11 31 3,-11-31-16,-1 25-2,1-8 2,0 2 1,0-1-4,0 1 3,0 3 2,0 0-3,0 2 1,1-4-4,-1 1-2,3-2 2,-3 1 1,0-3-2,3 0-1,-3-17-19,0 24-19,0-24-16,0 21-28,0-21-31,0 0-55,-3 18-59,3-18-59,0 0-96,0 0-138,0 0-139,0 0-151</inkml:trace>
  <inkml:trace contextRef="#ctx0" brushRef="#br1" timeOffset="226604.4121">8422 13725 1695,'0'0'-58,"0"0"28,0 0 23,0 0 24,0 0 19,0 0 6,0 0 8,0 0 10,0 0 13,0 0 5,0 0 10,0 0 5,0 0 9,0 0 3,0 0 4,0 0 4,0 0-1,0 0 4,0 0-6,0 0 7,0 0 2,0 0 2,0 0-2,0 0-11,0 0-11,0 0-9,0 0-18,0 0-2,0 0-11,0 0-2,0 0 1,0 0 0,14 29-7,-9-10-12,1 6-41,-3 3-71,-3 7-92,0 8-112,-7 11-213,-8 21-97,-6 4 87,-4 4-183,-4 6-179</inkml:trace>
  <inkml:trace contextRef="#ctx0" brushRef="#br1" timeOffset="232136.946">880 9961 1676,'0'0'-111,"0"0"11,0 0 11,0 0 17,0 0 16,-23 26 17,23-26 18,0 0 16,-14 7 16,14-7 8,0 0 12,0 0-7,0 0 7,-20 0 8,20 0 5,0 0 8,0 0 1,-23-3 1,23 3 2,0 0-2,-20-6 2,20 6-1,0 0-1,-18-9 3,18 9-3,-11-9-1,11 9-6,-10-11-6,10 11-6,0 0-2,-7-19-1,7 19-4,0 0-6,2-22-2,-2 22-4,0 0 2,15-17 0,-15 17 3,15-10-1,-15 10 0,23-6 1,-23 6 3,23-1-1,-23 1 1,26 4 0,-11 1 0,-4 0-2,3 6 0,-1-2-2,-5 2 1,0 4-1,-1 0-3,-2 3-1,-7 2 3,-1 2-6,-4 1 3,-3 3-4,-7 1 0,0 1-2,-4-2-1,-5 0-1,2-4 1,-4 0-1,0-5 0,3 1 0,-1-5 1,5-4-3,-2-1 1,4-3-2,1-3-2,2 0 1,16-2-6,-25-5-1,25 5-3,-15-12-2,15 12 2,-6-17-2,6 17 1,0 0-3,14-25 1,-14 25 1,24-13 0,-8 7 2,1 2 2,2 3 5,2 2 3,3 1 0,0 4 1,-2 0 2,2-1 1,-1 4-2,-1-1 2,-2 4-7,0-4 2,-4 1-14,-1-1-11,0-1-20,1 2-21,-1-5-25,0 1-25,-15-5-19,32 1-17,-17-2-9,-15 1-12,33-12-6,-19 4-18,0-5-296,2-2 5</inkml:trace>
  <inkml:trace contextRef="#ctx0" brushRef="#br1" timeOffset="232468.3749">1212 10002 1327,'9'-13'3,"-5"2"24,-4 11 5,9-17 12,-9 17 17,0 0 12,6-14 4,-6 14-7,0 0-8,0 0-7,0 0-5,0 0-5,0 0 0,0 0 2,0 0 1,0 0 5,-45 29 4,34-16 7,2 7 2,2-3 2,1 7-1,-1-3-4,5 0-1,0 0-7,4 1-3,3 0-4,1-3-6,4-1 0,0 2-6,6-5-5,-2-1-1,2-6-2,-2 1-1,5-1-3,-1-5-1,-2-1-1,-16-2-1,32-4-2,-15-3 1,-4-2-3,2-1-1,-5-2-2,0-5-9,0-3 9,-6-2-13,-2 3-5,0-4-4,-2 0-5,-2 2-2,0 0 1,0 2 3,-2 2-6,-3 2-8,0 2-13,7 13-13,-14-18-23,3 13-35,11 5-38,0 0-46,0 0-66,-32 4-152,32-4-189,-8 15-100</inkml:trace>
  <inkml:trace contextRef="#ctx0" brushRef="#br1" timeOffset="232939.9377">1833 10161 1637,'0'0'-11,"0"0"21,0 0 31,0 0 27,4-15 20,-4 15 9,0 0 5,0 0 2,0 0-5,0 0-8,0 0-13,0 0-11,0 0-10,0 0-9,0 0-5,0 0-3,0 0-4,0 0-3,0 0-4,0 0-2,0 0-1,0 0-2,0 0 0,5 30-3,-5-30 0,0 0 2,-7 25-3,7-25-4,-8 15 1,8-15 0,-11 13 1,11-13-10,-10 10 9,10-10-1,0 0-3,-19 4 2,19-4-3,0 0-4,0 0 1,0 0 0,0 0-2,-11-25-5,11 25 0,0 0-5,0 0 4,0 0-11,8-28-23,-8 28-36,0 0-34,0 0-50,16-12-61,-16 12-105,0 0-179,0 0-90,0 0-88</inkml:trace>
  <inkml:trace contextRef="#ctx0" brushRef="#br1" timeOffset="233594.7635">2293 10019 1559,'0'0'-23,"0"0"3,0 0 23,-4-17 30,4 17 25,0 0 19,-9-13 15,9 13 14,0 0 0,-11-13 8,11 13 6,0 0 0,-8-15 2,8 15-2,0 0-2,-8-15-5,8 15-12,0 0-6,-2-20-16,2 20-7,0 0-7,12-19-9,-12 19-6,24-12-6,-8 7-7,1 3-1,0 0-3,2 1-12,-19 1 0,38 1 0,-18 3-6,-4 1 3,-1 2 1,3-2-5,-6 5-8,0-1 2,-1 1-11,-2 1 2,-3 3-10,-6-14 0,2 22-3,-2-22-3,-8 28-9,1-13 8,1-2 3,-1-2 3,7-11 0,-14 17 3,8-10 4,6-7 2,-14 11 3,14-11 2,0 0 4,-16 5 2,16-5-3,0 0 1,0 0-2,0 0 1,0 0-5,0 0-5,0 0 1,0 0 1,0 0-6,0 0 6,0 0-7,0 0 5,0 0-3,33 19 1,-23-10 2,-1 5 0,2 0-7,-2-1 12,-1 2-4,-1 1 6,-1 1 0,-2-5 3,-2 4 0,-2-16 2,2 27 0,-2-27 4,-8 23-1,-1-14-1,-2-2-9,-3-1 4,14-6-3,-31 7-4,11-7-5,-1 0 3,21 0-5,-42-13-4,16 6-11,5-2-17,0-3-15,2 1-23,1 0-20,6-1-42,4 2-51,8 10-51,-6-19-96,6 10-149,0 9-103,14-18-91</inkml:trace>
  <inkml:trace contextRef="#ctx0" brushRef="#br1" timeOffset="233988.2742">2832 10018 1611,'0'0'-11,"0"0"20,-1-21 38,1 21 32,0 0 25,-6-17 16,6 17-5,0 0-12,-7-15-11,7 15-14,0 0-11,0 0-3,0 0 4,0 0-6,0 0 0,0 0-6,-34 29-4,26-14-4,2 0-8,-3 1 1,4 4-4,0 1-6,2-2 0,1 1-1,2 2-5,2-2-2,0-1 15,4 1-6,-1 1 0,5-7 0,3 1-1,-2-4 5,4-4-4,2 1-6,-3-6 4,6 0-1,-20-2-5,35-10 0,-15 1-1,-2-4-19,0-7 2,-6 1-9,1-4-9,-5 0 1,-1-1-2,-5 2-3,-2-3-3,-4 3-6,-4-1-7,-4 1-3,-2 7-2,-6-2-4,4 5-18,-5-1-24,3 6-41,2 4-54,0 0-51,16 3-91,-29 0-161,29 0-120,-23 11-99</inkml:trace>
  <inkml:trace contextRef="#ctx0" brushRef="#br1" timeOffset="234520.7346">3619 10233 1535,'0'0'-52,"0"0"25,0 0 31,0 0 25,0 0 21,0 0 7,8-15 3,-8 15 0,0 0 2,0 0 2,0 0-6,0 0-2,0 0-3,0 0 6,0 0-1,0 0-3,0 0-6,0 0 2,0 0-3,18 25-3,-18-25-3,0 0 2,4 21-4,-4-21 0,0 0-7,-10 22-4,10-22-2,-8 13-1,8-13-1,-10 10 0,10-10-1,0 0 5,-20 5 8,20-5-1,0 0 4,0 0 3,0 0-4,-19-20 2,19 20-5,0 0 2,-4-21-7,4 21-3,0 0-4,2-22-1,-2 22-3,0 0-9,0 0-14,7-20-33,-7 20-48,0 0-52,0 0-62,14-6-76,-14 6-155,0 0-83,0 0-10,0 0-25</inkml:trace>
  <inkml:trace contextRef="#ctx0" brushRef="#br1" timeOffset="235138.5243">4082 9987 1434,'7'-15'51,"-7"15"11,6-16 26,-6 16 37,7-13 29,-7 13 13,8-11-6,-8 11-7,8-11-18,-8 11-7,0 0-1,10-10-13,-10 10-15,0 0-7,0 0-8,9-11-9,-9 11-5,0 0-14,0 0 2,0 0 1,0 0-7,0 0-5,0 0-6,0 0 2,0 0-4,-27 41-4,13-29-10,2 3-6,-2 0-6,0 1-10,3-1 6,-1-3-5,2 2-2,0 2-2,1-3-6,-2-1-8,4 0 4,7-12-6,-11 22 0,10-10 0,1-12-5,1 20-10,-1-20-2,11 25-9,-2-16-5,2 3-9,4 0-12,-1-5-4,6 5-3,-3-7 7,2 1 4,0-2 7,3 0 8,-2-3 3,-1-1 8,-19 0 16,34-5 17,-18-1 15,-2 0 6,-4-3 8,1-1 6,-11 10 2,15-21 10,-9 10 0,-6 11 1,9-21 2,-8 9 1,-1 12 2,3-18 0,-3 18 3,2-18 3,-2 18-7,0 0 15,0-21-6,0 21-16,0 0-5,0 0-2,0 0-13,0 0 9,0 0-14,0 0 5,0 0-3,0 0-4,0 0-1,-27 39-2,22-22-4,2 2 0,2 1 5,-1 6-4,2-4 3,-2 5 4,4-2-23,1 0-31,2-3-39,0-3-54,-3 1-59,4-3-58,-2-2-79,1-4-125,-2-1-89,2-2 46,-5-8-19,14 7-20</inkml:trace>
  <inkml:trace contextRef="#ctx0" brushRef="#br1" timeOffset="235542.6398">4516 9969 1443,'0'0'-4,"-8"-18"24,8 18 31,-8-14 29,8 14 8,0 0 4,-11-13-7,11 13-13,0 0-1,-15-3-4,15 3 5,0 0-1,-27 11 0,14-4 2,0 5 7,0 2-2,-4 3-6,3 2-23,-1 2 0,2 1-6,-2 5-2,7-2-6,0-1-1,4 3-4,-1-2 2,5-3-4,3 6 1,1-4-8,2-2-3,2-2 0,5-2-6,-2-6-6,-1-2-5,4-2-2,1-2-3,-15-6-5,28-2-2,-28 2 2,34-14 0,-17 2 2,0-3 4,-2-3-3,-1-10 0,0 6 1,-4-2-2,-4-4 0,-2 4 2,-4 1-3,-2 0 4,-4 0 1,0 0 0,-5 4 0,-2 1-1,1 6-14,-1-1-21,-2 1-32,2 5-52,0-1-56,-1 2-62,3 5-139,11 1-254,-26-5-131</inkml:trace>
  <inkml:trace contextRef="#ctx0" brushRef="#br1" timeOffset="236978.2117">4813 10225 1577,'0'0'-114,"0"0"11,0 0 17,0 0 15,0 0 8,0 0 10,0 0 9,0 0 8,0 0 9,0 0 8,0 0 5,0 0 7,0 0 6,0 0 14,0 0-2,0 0 6,0 0 6,0 0 5,0 0 6,0 0 7,0 0 1,0 0-2,0 0 12,0 0-4,0 0 1,0 0 2,0 0-1,0 0-1,0 0-5,0 0 2,0 0 0,0 0-6,0 0 1,0 0-9,0 0 2,0 0 0,0 0 1,0 0-5,0 0 3,0 0-1,0 0-1,0 0-5,0 0 5,0 0-4,0 0-2,0 0 1,0 0-4,0 0 1,0 0-4,0 0-5,0 0 4,0 0-4,0 0 1,0 0-2,0 0-2,0 0-3,0 0 2,0 0-2,0 0 1,0 0-2,0 0-2,0 0 1,0 0-4,0 0 1,0 0 2,0 0 0,0 0-2,0 0 0,0 0-2,0 0 0,0 0 0,0 0 2,0 0-3,0 0 3,0 0-2,0 0 1,0 0 1,0 0 7,0 0-2,0 0 1,0 0-1,0 0-1,0 0-1,0 0-2,0 0-1,0 0 1,0 0-4,0 0 1,0 0-1,26-1-2,-26 1 0,0 0 0,0 0 0,0 0 0,0 0 3,27 9-2,-27-9 2,0 0 0,0 0 6,12 10 0,-12-10 5,0 0 0,0 0-4,0 0 3,0 0-1,0 0 1,-23 26-1,23-26-1,0 0-2,-21 8-2,21-8 0,0 0 1,-19 2 1,19-2-1,0 0 4,0 0 3,0 0 3,-28-14 3,28 14 0,0 0 3,-6-14-5,6 14-4,0 0-3,0 0-1,0 0-3,4-24 1,-4 24-6,0 0-1,0 0-1,0 0-1,20-9 2,-20 9 0,0 0-1,0 0 3,0 0 0,0 0 3,27 18-1,-27-18 2,0 0-1,2 22-4,-2-22-7,0 0 0,-7 23-4,7-23-3,0 0 0,-12 16 3,12-16 3,-10 9 2,10-9 0,0 0 3,0 0-2,0 0 5,0 0-1,0 0-9,0 0-2,0 0-7,0 0-16,0 0-29,-20-29-41,20 29-67,0 0-152,0 0-321,26-24-141</inkml:trace>
  <inkml:trace contextRef="#ctx0" brushRef="#br1" timeOffset="239382.768">5158 10014 1636,'0'0'-65,"0"0"23,0 0 21,0 0 21,0 0 19,0 0 12,5-15 5,-5 15 3,0 0 5,0 0 3,0 0-1,0 0 4,0 0 5,6-16 3,-6 16 0,0 0 6,0 0-2,0 0 5,0 0 5,6-14-3,-6 14-1,0 0-1,0 0-4,0 0 0,0 0-8,5-15-4,-5 15 0,0 0-1,0 0 0,0 0 2,0 0 1,0 0-5,0 0 5,0 0-4,0 0 2,0 0-2,0 0 1,-1-20-4,1 20-2,0 0-4,0 0 1,0 0-8,0 0 3,0 0-4,0 0-9,0 0 1,0 0-4,0 0-4,0 0 0,0 0-8,0 0 2,0 0-4,0 0-2,0 0-3,0 0 2,-49 22 0,43-11-5,6-11 7,-12 22-3,6-9 1,-2 1-3,4-1-5,4-13 8,-4 32-5,2-16 4,2 0 0,0-16-2,4 32 4,0-17 4,4-2-3,-4-2 0,2 1 15,-6-12 0,14 17-2,-5-12 1,-9-5 0,19 9 4,-19-9-2,23-2 2,-23 2 0,22-12-5,-10 2-3,-1-1 2,2-2-5,-3-4-1,-1 2-1,-1-5 1,-2 3-5,-2-1-10,-4 0-2,0 18-5,-4-35 1,-2 18-5,-4 2-1,-1 2-3,-2 0-11,0 3-8,1 0-22,-3 1-37,2 1-51,13 8-58,-21-11-39,11 8-67,-1-1-141,11 4-87,0 0-59,-17-11-98</inkml:trace>
  <inkml:trace contextRef="#ctx0" brushRef="#br1" timeOffset="245974.656">10809 9305 1502,'0'0'-92,"0"0"18,0 0 18,0 0 20,0 0 17,0 0 9,0 0 13,0 0 8,0 0 12,0 0 6,0 0 4,0 0 12,2-17 5,-2 17 7,0 0-2,0 0-2,5-15-1,-5 15-2,0 0 1,5-13-7,-5 13-11,10-11-2,-10 11-6,0 0-4,14-14 0,-14 14-2,13-6-5,-13 6-5,0 0-1,21-4-1,-21 4-2,0 0 4,0 0-3,23 12 3,-23-12 4,6 15 1,-6-15-1,0 19 0,0-19 2,-6 26 2,-2-11-3,-1 0 0,-4 3 1,2-2-1,-1 0-3,2-2-1,2-1-5,-3-1-1,2-2 2,9-10-1,-13 17-2,13-17 0,-6 17-1,6-17 6,-1 12-2,1-12 4,0 0-1,13 17-2,-13-17 2,19 3-2,-19-3 2,24 1-2,-24-1 3,25-4-1,-25 4-1,30-7 2,-19 1 0,7-1-1,-9-2 1,3-1 0,2-1 1,-3 0-2,-2 1 8,1-2 9,-10 12 2,15-23 9,-11 13 5,-4 10 4,8-19 1,-8 19-2,8-13-4,-8 13-4,7-11-8,-7 11-3,0 0-5,0 0-5,0 0 1,0 0-5,0 0 0,0 0-1,0 0-2,0 0-3,-22 42 2,22-42-1,-5 27-2,3-15 0,2-12 0,-2 28 0,2-15-2,0-13 3,4 24 3,0-11-2,-4-13 2,9 18 2,-2-10-2,-7-8 7,14 12 1,-2-7 0,-12-5 1,16 3 1,-16-3 2,0 0-4,28-12 4,-19 4-8,-9 8-1,14-22 1,-8 10-1,1-4-2,-5-1 0,0 2-2,-2 15-1,-2-34-4,-3 20-3,-1-2 0,-3 5-1,-3 2-6,-1 1-13,13 8-14,-21-11-29,21 11-34,-21 0-43,21 0-46,0 0-55,-25 11-108,22-3-171,3-8-3,0 0-27</inkml:trace>
  <inkml:trace contextRef="#ctx0" brushRef="#br1" timeOffset="246392.6276">11387 9565 1353,'0'0'-25,"0"0"26,0 0 19,0 0 19,0 0 21,0 0 11,0 0 5,0 0 1,18 3-4,-18-3-1,0 0-6,0 0-7,0 0-10,0 0-2,0 0-11,0 0-3,0 0-2,0 0 0,0 0-2,0 0 2,8 11-3,-8-11 1,0 0-2,0 0-1,0 0-2,0 0-4,0 0-2,0 0 3,0 0-3,0 0 4,0 0 7,-22 21 16,22-21 6,0 0-5,0 0-6,0 0 0,0 0-4,0 0-1,0 0-7,0 0 1,0 0-6,0 0-3,0 0-4,0 0-4,0 0-12,0 0-30,0 0-47,13-50-46,-13 50-55,0 0-55,14-8-111,-11 3-312,-3 5-151</inkml:trace>
  <inkml:trace contextRef="#ctx0" brushRef="#br1" timeOffset="246928.3437">11616 9416 1787,'-5'-17'-33,"5"17"32,-5-16 38,5 16 30,0 0 12,-3-18 0,3 18-12,0 0-10,3-20-6,-3 20-8,12-9-4,-12 9-9,22-4 0,-22 4-6,25 0 0,-25 0-3,30 4-4,-17-2-2,3 3-1,-1 1-3,-3 1 1,-12-7-2,17 16 1,-10-6 1,0-1-7,-7-9-5,3 20-7,-3-20-4,-3 20-4,3-20-1,-11 21 2,6-12-1,5-9 5,-9 15 0,9-15 2,-11 13 3,11-13 2,-7 12 4,7-12-4,0 0 10,0 0 3,-9 14-1,9-14-3,0 0-2,0 0-2,0 0-5,0 0 1,0 0-3,0 0-1,0 0 3,23 17-4,-23-17-1,18 10 4,-7-5-2,0 3 2,0-1 0,2 1-1,-4 1 0,3 2 3,-3-3 4,-9-8 3,15 19 6,-11-9 10,-4-10 8,3 17 1,-3-17-3,0 0 0,-24 21-1,10-15-4,-1 0 1,-6-2-3,2 0-1,-4-3-3,5 1-1,-1-2-1,19 0 1,-38-2-1,21 1-4,17 1-15,-29-10-24,15 3-25,14 7-35,-15-12-27,15 12-30,-5-17-25,5 17-39,4-23-78,-4 23-258,16-23-48</inkml:trace>
  <inkml:trace contextRef="#ctx0" brushRef="#br1" timeOffset="247348.4078">12058 9489 1437,'0'0'-11,"0"0"20,14-11 32,-14 11 34,0 0 22,8-13 15,-8 13 3,0 0 5,0 0-3,6-13-4,-6 13-10,0 0-11,0 0-15,0 0-8,0 0-7,0 0-9,0 0-4,0 0-3,0 0-6,0 0-2,0 0-3,-32 37-3,23-26-1,4 4-7,-1-2-1,2 2-4,-1 0 0,5-15-2,-2 29 2,2-29-3,4 29 1,1-16 0,-1-3 2,2 4 7,1-3 3,-7-11-2,18 15 3,-9-9 1,-9-6 1,19 7 2,-19-7-1,22 2-3,-22-2-6,0 0 5,24-9-7,-17-1 3,3-1-11,-4-2 3,-2-6-16,-2 1-2,1-3-3,-3 0-2,-3 1-1,1 0 3,-2 1-12,-3 2-2,-2 2-9,0 1-13,-2 3-15,1 1-19,10 10-28,-23-10-26,23 10-40,-18 0-34,18 0-30,0 0-54,-16 6-106,16-6-215,0 0-106</inkml:trace>
  <inkml:trace contextRef="#ctx0" brushRef="#br1" timeOffset="247658.5159">12315 9686 1665,'0'0'29,"8"13"25,-8-13 34,0 0 31,0 0 13,10 10-3,-10-10-15,0 0-12,0 0-14,0 0-11,0 0-11,8 13-9,-8-13-7,0 0-7,0 0-1,3 14-4,-3-14-4,0 0-3,0 0-1,0 0-2,0 19-5,0-19 1,0 0-11,0 0-6,0 0-5,0 0-1,0 0-5,-9 14-3,9-14-4,0 0 0,0 0-8,0 0-6,0 0-7,0 0-12,0 0-14,0 0-20,-14-43-26,14 43-32,0 0-42,14-29-48,-8 17-95,-3 0-302,6 0-122</inkml:trace>
  <inkml:trace contextRef="#ctx0" brushRef="#br1" timeOffset="248173.8293">12563 9557 1632,'11'-14'-23,"-11"14"25,0 0 34,6-15 31,-6 15 36,4-13 22,-4 13 8,0 0 4,9-14-3,-9 14-4,0 0-12,0 0-10,7-12-19,-7 12-10,0 0-5,0 0-7,0 0-5,0 0-7,0 0-4,0 0-5,-26 46-3,16-31-5,1-1-5,0 1-5,0 3-3,0-3-7,4 0 3,-3 1-3,3-3-2,0 2 3,5-15-3,-6 25-5,6-25 3,4 22-2,-4-22-6,10 20-6,-4-11-8,3 1-6,-9-10-9,21 10-8,-9-8-2,-12-2-1,23 7-3,-23-7 6,25 0 3,-25 0 4,21-4 2,-21 4 3,17-10 8,-17 10 10,16-9 6,-16 9 16,7-13 2,-7 13 4,0 0 2,9-14 10,-9 14 4,0 0 1,8-12-3,-8 12-8,0 0 6,0 0-12,0 0-5,8-13-6,-8 13-6,0 0-3,0 0 9,0 0-6,0 0 5,0 0-5,0 0-5,0 0 2,-18 52-1,15-41 1,3-11 5,-5 29-15,3-14-12,0 2-23,0-2-32,2-15-47,-3 31-41,3-17-52,0-14-35,0 21-41,0-21-88,5 15-127,-5-15-86,9 11-86</inkml:trace>
  <inkml:trace contextRef="#ctx0" brushRef="#br1" timeOffset="248570.5695">12938 9714 1523,'3'-17'-10,"-3"17"29,0 0 31,0-20 36,0 20 25,0 0 12,-3-21 5,3 21-7,0 0-10,0 0-10,-6-17-13,6 17-10,0 0-7,0 0-4,0 0-4,0 0-7,0 0-2,-28 36-1,18-25-5,5 2-1,1 2-6,4-15-6,-8 26 0,6-11-4,2-15 0,0 29-6,0-29 1,4 24 12,0-10-5,2-5-2,2 3-2,3-5-5,-11-7-6,22 10-6,-8-6-4,-14-4-14,34-3 0,-16-1-1,-3-1-2,5-3 1,-4-4 0,4-2 3,-6-3-5,0-2 4,-4-3 10,-4 2 7,1 1-1,-11-3 4,0 4-3,-3-2-1,-8 3-1,-2 2-1,1 0-4,-1 3-4,-1 7-5,4-2 4,-3 7-30,17 0-36,-28 0-42,28 0-52,-23 12-47,12-2-45,3 2-83,0-4-126,8-8-146,-7 26-108</inkml:trace>
  <inkml:trace contextRef="#ctx0" brushRef="#br1" timeOffset="248934.265">13198 9911 1657,'0'0'57,"0"0"41,0 0 40,0 0 29,0 0 18,0 0-17,0 0-7,0 0-18,16 6-18,-16-6-16,0 0-14,0 0-11,0 0-13,0 0-6,13 7-2,-13-7-10,0 0-10,10 8 5,-10-8-12,0 0-2,5 14-7,-5-14-17,0 0-10,0 0-9,7 15-1,-7-15 1,0 0 4,0 0-1,0 0 5,0 0 0,0 0 2,0 0-3,0 0 5,0 0-4,0 0 7,0 0 7,0 0-5,0 0 5,0 0 0,0 0-7,-2-51 2,2 51-4,4-15-5,-4 15 0,0 0 0,11-13-21,-11 13-19,0 0-36,13-6-47,-13 6-50,0 0-48,0 0-44,0 0-107,16 5-172,-16-5-75,0 0-117</inkml:trace>
  <inkml:trace contextRef="#ctx0" brushRef="#br1" timeOffset="249710.6857">13683 9838 1615,'0'0'-38,"4"-16"26,-4 16 26,0 0 35,0 0 15,0 0 10,2-18 8,-2 18 5,0 0 4,0 0 4,0 0 3,0 0-2,0 0-2,0 0-2,0 0 3,0 0-1,-2-20-2,2 20-4,0 0-4,0 0-3,0 0-12,0 0 2,0 0-6,0 0-7,-17-12-5,17 12-14,0 0 9,-18-3-4,18 3-2,0 0-2,-30 3-5,30-3 5,-21 5-6,21-5-4,-25 9-2,9-4-4,4 1-3,-3 3 3,3-1-9,-2 1-2,2 3 4,2-1-6,-2 3-1,4-1 0,2 0-2,-1 3-3,7-16 4,-2 28-1,4-12 1,3-1 2,-1 0-1,2 0 0,3-2 3,0-1-2,1-2 0,2-1 0,0-4-3,2 1-4,-14-6 10,25 4-5,-25-4-3,30-6 9,-15-1-11,0-4 6,1-1-9,-6-5 1,2-2 10,-1-3-12,-6 0-2,2-2 2,-5-1 1,0 1 0,-4 0-5,-2-1 0,-3 2-2,-3 1-1,0 0-17,-1 5-12,-2 3-24,1 1-36,-1 4-51,-2 3-60,3 5-61,-4-2-129,-3 6-175,5 1 42,-6 4-55,3 4-85</inkml:trace>
  <inkml:trace contextRef="#ctx0" brushRef="#br1" timeOffset="260538.7535">5587 11015 1394,'0'0'-136,"0"0"17,0 0 17,0 0 9,0 0 10,0 0 6,0 0 9,0 0 5,0 0 7,0 0 5,0 0 4,0 0-2,0 0-3,0 0-84,0 0 46</inkml:trace>
  <inkml:trace contextRef="#ctx0" brushRef="#br1" timeOffset="274572.3622">15018 11172 341,'0'0'-17,"0"0"8,0 0 14,0 0 7,0 0 7,0 0 2,0 0 8,0 0-2,0 0 6,0 0 6,0 0 2,0 0 6,0 0-3,19-17-3,-19 17 3,0 0-2,0 0 1,0 0-4,0 0-7,0 0 4,0 0-6,0 0 5,0 0-6,0 0-4,0 0 5,0 0-7,-2-21-4,2 21-1,0 0-5,0 0 0,0 0 6,0 0-9,0 0-6,0 0 6,0 0-2,0 0 0,0 0-1,0 0 5,0 0 2,0 0-4,0 0 7,0 0 5,0 0-13,0 0 2,0 0-1,0 0 7,-17-21-2,17 21 5,0 0 1,0 0 5,-19-6-3,19 6 0,0 0-4,0 0 10,-30 3 7,30-3 6,0 0-3,-36 9-3,21-3 6,0 1-1,1 0-5,-4 5-1,2 2 2,1-1-4,0 3-1,2 2-1,3 1-7,1 0 0,3 4 1,4 0-3,-1-1-4,6-2 0,-1-1-2,2 3 0,3-5-4,-1-1 6,4 1-4,-1-1 4,1-5 0,1-2 7,2-1 7,-3-1 6,-10-7 0,24 0-1,-24 0-1,25-16-5,-13 5-2,2-6-3,-2 0-6,-4-1-1,2-3-2,-4-2-5,-5 4 2,2-1-5,-3 3 0,0-3 0,-4 3-2,-2 1-2,-4 1-4,2 2 2,-2 0-5,-1 3-7,11 10-20,-21-15-20,10 11-24,11 4-18,-16-4-31,16 4-22,0 0-24,0 0-21,0 0-54,-20 15-264,20-15-11</inkml:trace>
  <inkml:trace contextRef="#ctx0" brushRef="#br1" timeOffset="275052.3819">15276 11311 1254,'11'-10'-88,"-11"10"20,8-11 16,-8 11 11,11-13 9,-11 13 15,8-11 6,-8 11 11,8-13 11,-8 13 14,7-13 27,-7 13 8,0 0 9,7-12 14,-7 12 6,0 0 1,0 0 3,4-16-8,-4 16-11,0 0-6,0 0-10,0 0-8,0 0-4,0 0-7,-32-1-1,32 1-5,0 0-3,-28 18-7,17-8 0,1 4-4,1-1 3,2 4-2,0 1-1,1-1-2,3 1 0,1 3-1,0-2 0,4 1 1,2-4-2,3 4-2,2-5 3,-1 0-3,2-2 3,3-3 0,1-2 0,4-4-3,-4-4 17,-14 0-1,34-4-4,-16-4-1,-2-6-4,1-1-1,-4-5-3,-4 2-1,-1-4 0,-4-1-2,-4 3-1,-4-1-1,0 0-2,-4 0 1,-3 0-1,0 2-2,-2 4-2,1 3-1,1 1-4,-2 4-11,13 7-31,-18-8-37,18 8-34,0 0-38,0 0-32,0 0-45,-16 21-395,16-21-121</inkml:trace>
  <inkml:trace contextRef="#ctx0" brushRef="#br1" timeOffset="275465.9995">16079 11357 1617,'8'-11'-68,"-1"0"35,-7 11 34,6-24 20,-6 24 12,0-21 20,0 21 12,-2-18 8,2 18-2,-6-19 2,6 19-10,-11-16-6,11 16-7,-15-11-6,15 11-8,-21-4-2,21 4-3,-26 1-1,26-1-4,-31 12 6,14 0 3,-1-2-7,1 6 1,1 1-2,4 4-3,1 0-3,2 4 2,4-1-2,5 0-1,3 0-3,3 1 2,4-2-1,4-3 1,2 4-5,4-7 2,1-2-1,0-1 2,2-5-1,-1-3-1,-1-2-1,-2-6 1,2-4-4,-2-1 1,0-9-3,-3-1 1,3-6-4,-3-3-1,-4-3 3,-3 5-3,-2-2 0,-3 2 1,-4 2-3,0 2 1,-4-1-3,-3 2-2,-4 0-6,1 6-22,-1 1-31,1 2-35,10 10-26,-22-7-43,22 7-33,0 0-40,0 0-412,-22 12-144</inkml:trace>
  <inkml:trace contextRef="#ctx0" brushRef="#br1" timeOffset="275873.429">16676 11392 1776,'0'-28'-29,"0"28"30,-6-22 15,-1 10 36,7 12 13,-8-19 19,0 9 7,8 10 0,-9-16-1,9 16-12,-11-12-13,11 12-12,-8-9-6,8 9-11,0 0-2,-28 4-1,28-4-2,-23 15-7,10 0 3,-2 2-5,3 4 3,2 0-5,-3 3-1,6 0-1,3 0-1,0 1-1,4-2 2,0-3-1,5 4-1,4-2 2,1-5 2,4-2-3,2-3-2,2-4-4,-1-2 4,1-3-3,2-6 2,-2-3-2,4-3 1,-3-6-3,3-6-1,-6-4-2,1-3 0,-6 0 0,-3 2-1,-4-1-2,-3 3 1,-1 1-2,-1 0-2,-5 2-3,2 1-3,-2 5-1,-3 2-1,-2 4-19,1-2-24,10 11-28,-20-7-31,20 7-36,0 0-31,0 0-21,0 0-29,-16 22-51,16-22-320,8 20-97</inkml:trace>
  <inkml:trace contextRef="#ctx0" brushRef="#br1" timeOffset="276245.4001">17165 11376 1544,'2'-15'-54,"-2"15"42,-2-23 23,2 23 35,-8-20 24,8 20 22,-11-22 7,7 12 2,4 10-4,-13-13-9,13 13-12,-15-11-9,15 11-9,-18-5-7,18 5-7,-26 7-1,26-7-3,-30 15-4,15-2-2,1 5 1,1-2-4,0 5 0,3-1-3,1 3-2,3-6-2,4 3 0,2 0-2,2-2 2,2 0-9,0-4 8,3-1-2,1 0 0,0-6-3,-8-7 1,22 13 0,-22-13 0,24-3-3,-24 3-1,29-14-3,-15 2 0,2-5-1,-2 0-2,-4-5-1,2 0 1,-4 4-5,-4-1 2,-1 1-1,3 1-2,-6 17-5,-3-26-3,3 26-14,-8-20-25,8 20-33,-13-13-30,13 13-39,0 0-34,-22 3-41,22-3-62,0 0-383,-13 21-161</inkml:trace>
  <inkml:trace contextRef="#ctx0" brushRef="#br1" timeOffset="276613.9267">17581 11401 1820,'-2'-22'-6,"2"22"19,-5-24 42,5 24 30,-7-19 16,7 19 15,-8-18-2,8 18-14,-6-13-13,6 13-18,0 0-4,-15-9-9,15 9-6,0 0-5,-36 22-5,23-8-2,-2 4-9,0 1 2,3 4-2,1-1-4,4 0 1,1 4-3,1-1 0,8-4 0,-1 0-2,7 1-3,0-2 5,3-4-6,3-2 1,0-4 2,0-3-5,4-3 0,-2-4-1,-17 0-1,40-14-2,-21 1-2,-2-6 0,2-6-2,-4-1 0,-3-2-2,-3-4 0,-2 6-1,-5-1 1,-2 5-7,-4-1-10,-8 0-20,0 2-25,-3 2-37,1 4-46,-6 1-46,-1 7-49,-2 1-92,-2 1-192,-1 5-56,-4 5-75</inkml:trace>
  <inkml:trace contextRef="#ctx0" brushRef="#br1" timeOffset="277788.4373">15079 12045 1375,'6'-11'-132,"-6"11"14,0 0 19,0 0 15,7-17 13,-7 17 17,0 0 7,4-16 10,-4 16 6,3-13 16,-3 13 11,0 0 7,0-21 8,0 21 9,0-17 13,0 17 9,0 0 7,-3-23 15,3 23 5,0 0 0,-6-21-4,6 21-6,-9-16 5,9 16-7,-14-13-7,14 13-1,-18-9-3,6 5-9,12 4 0,-28-6-5,28 6 2,-33 4 0,13 0 0,-1 2-4,0 3 2,-2 3-4,0 1 1,6 4-4,-1-2 4,2 4-2,3 0-1,5 2-5,3-1-1,2-2 1,6 1 1,2-1-2,1-2 1,4 2-4,1-1 4,3-4-2,2 1 7,-2-4 1,1-5-5,1 1 3,2-5-2,-18-1-3,30-3-2,-16-5-1,4-2-1,-4-5-2,-1-2-2,-2-4-2,-1 1 1,-1-5-2,-1 2-1,-4 0 0,-4 0-2,0 3-1,0 2 0,-4-1-4,0 3-1,-4 3-3,-1 2-22,9 11-29,-17-14-28,17 14-31,0 0-25,-21 2-30,21-2-39,0 0-318,0 0-28</inkml:trace>
  <inkml:trace contextRef="#ctx0" brushRef="#br1" timeOffset="278178.4785">15475 12035 1414,'0'0'-32,"0"0"17,-18-23 22,6 12 29,2 1 24,0-1 14,-1 2 18,-2 0-5,2-2-2,-1 4-6,12 7-12,-20-11-8,20 11-11,-20-6-5,20 6-3,-22 3-6,22-3-5,-23 16-4,10-3 2,0 3-2,3 0-7,2 3 2,-2 5 1,7-5-5,3 0 1,2 2 1,5 0 0,3 1-6,2-3-1,6 1-2,-1-6 0,3-2 0,2 0-1,1-4 1,-2-3-1,0-5 1,3 0-1,-7-5 0,6-3-2,-5-7 1,1 1-1,-5-5 2,0-3-2,-4-4-5,-4 2 1,-4-3 1,-2 4 2,-5-2-3,0 3-2,-7-2-1,2 6-4,-4 2-17,5 3-31,-4 6-24,13 7-24,-17-7-29,17 7-19,0 0-20,0 0-23,-14 25-373,14-25-65</inkml:trace>
  <inkml:trace contextRef="#ctx0" brushRef="#br1" timeOffset="278566.2345">16100 12141 1540,'3'-18'-20,"-3"18"25,-1-19 29,1 19 30,-8-26 13,1 12 20,1-2 6,0 3 10,6 13-2,-13-25-3,6 14-6,7 11-12,-10-19-13,10 19-9,-20-8-8,20 8-7,-24 3-6,24-3-5,-37 18-4,19-1-5,-2-1-2,2 5-2,4 0-4,3 2-3,3 1 2,5 2 1,6-2-6,4 0-2,3 0-9,11 2 1,2-5-10,5 0 1,2-6-2,1-1 0,-3-4-2,0-8 4,1 1-2,-6-6 2,-2 1-1,1-6-2,-1-6-5,-5-3-1,-5-2 1,-2-4-2,-5-1 3,-4 0-4,-4-2 3,-8-3-1,-6 5 2,-2-1-2,-6 4-2,-1 2-4,3 6-24,1 1-31,3 8-30,4 3-27,16 1-27,-26 8-28,18 1-42,8-9-99,-8 19-257,8-19-81</inkml:trace>
  <inkml:trace contextRef="#ctx0" brushRef="#br1" timeOffset="278937.8309">16685 12250 1485,'8'-11'-40,"-8"11"22,7-18 34,-7 18 22,-5-28 19,5 28 22,-11-30 8,5 17 13,-2-3 4,-1 5 2,1 0-10,8 11-15,-18-19-7,8 14-10,10 5-9,-23-1-3,23 1-8,-25 10-1,12-1-6,0 2-3,0 5-5,3 1-1,0 0-2,0 5 0,4-5-1,4 3-3,2 1 0,2-2-1,4-2-12,4 0 1,0 0-2,2-1-4,1-7 0,4-1 0,0-7 3,1 2-5,-18-3 4,37-8-2,-20 1 1,0-7-1,-2-3-2,0-2 2,-3-4-2,-5 0 0,-1-4-3,-1 2 0,-8 3 1,-1-4-2,-3 6-5,-1 1-10,0 2-24,-3 5-39,0 5-29,11 7-34,0 0-20,0 0-42,0 0-53,0 0-369,0 0-125</inkml:trace>
  <inkml:trace contextRef="#ctx0" brushRef="#br1" timeOffset="279296.2932">17180 12232 1617,'0'0'-19,"7"-17"19,-7 17 40,0-22 28,0 22 19,-7-24 5,7 24 0,-11-23-4,0 11-6,3 4-8,8 8-11,-25-12-7,12 10-5,13 2-8,-32 5-5,16 1-3,1 4-3,-2 0-2,2 7-2,3-1-2,0 1-5,6 1 1,2-1 0,6 0-1,-2-17-6,6 34-6,4-17-4,0-3-4,2-2 0,1-1 2,2-4-1,1-1 0,1-2-2,1-4 4,-18 0-3,35-10 3,-19 3 0,-2-6-4,2-2 2,-4-5 1,-4 1-2,-2-4 0,1 2-1,-5 0 1,-2 2-3,-2 2-1,2 17 0,-7-29-17,3 19-28,4 10-29,-8-14-31,8 14-30,0 0-32,0 0-28,0 0-63,0 0-331,0 0-92</inkml:trace>
  <inkml:trace contextRef="#ctx0" brushRef="#br1" timeOffset="279507.3776">17649 12241 1629,'7'-11'2,"0"-3"55,-7 14 45,9-27 34,-7 16 22,-2 11 20,2-23-8,-2 23-4,4-19-26,-4 19-18,4-13-16,-4 13-15,0 0-8,0 0-7,0 0-9,0 0-4,20 44-43,-16-20-50,-2 6-77,0 13-82,-6 10-101,-5 27-260,-10 0 42,-5 5-68,-7-2-76</inkml:trace>
  <inkml:trace contextRef="#ctx0" brushRef="#br1" timeOffset="280680.5933">16286 12828 1716,'0'0'55,"-10"-13"-6,10 13 0,-9-11 3,9 11 5,0 0-1,-14-10-3,14 10-7,0 0-2,0 0-4,0 0-1,-32 28-2,25-13-4,1 7-4,1 2-23,1 5-23,2 1-38,-1 11-50,3-2-56,-3 1-98,1 2-341,0 1-100</inkml:trace>
  <inkml:trace contextRef="#ctx0" brushRef="#br1" timeOffset="280905.7588">16085 13682 1728,'0'0'98,"-8"-24"4,1 13 9,7 11 15,-7-18 13,7 18-2,-6-13-4,6 13-15,0 0-11,-6-15-16,6 15-16,0 0-11,0 0-7,0 0-26,0 0-38,0 0-42,0 0-52,-6 48-48,8-27-49,-4 0-81,2 4-151,2 5-218,-2 3-144</inkml:trace>
  <inkml:trace contextRef="#ctx0" brushRef="#br1" timeOffset="281722.2256">14762 14043 1667,'-4'-15'-56,"4"15"22,0 0 22,0 0 20,0 0 28,0 0 17,0 0 11,2-24 3,-2 24 0,0 0 0,0 0 6,4-17 3,-4 17-3,0 0 1,6-15-3,-6 15 4,0 0 4,6-13 4,-6 13 0,0 0 3,0 0 0,4-16 0,-4 16 2,0 0-2,0 0-4,5-14-21,-5 14 0,0 0-9,0 0-4,0 0-4,2-20-4,-2 20-4,0 0 0,0 0 0,0 0-8,0 0-4,1-18 1,-1 18-7,0 0-1,0 0 0,0 0-9,0 0-1,0 0-2,0 0-3,0 0 1,0 0-1,0 0 1,0 0 5,0 0-4,0 0 4,-8 64-3,4-42 0,2 1 4,-2 3 1,2-1-8,0 0 5,0 2-3,2-1-1,-2-5 3,4 2-28,-2-2-24,2-3-38,-2-1-33,0-17-36,2 24-38,0-12-20,0-5-30,-2-7-63,0 0-153,0 0-205,0 0-158</inkml:trace>
  <inkml:trace contextRef="#ctx0" brushRef="#br1" timeOffset="282074.3094">15208 13958 1743,'11'-10'50,"-11"10"8,0 0 10,0 0 15,8-11 14,-8 11 10,0 0 7,0 0-4,0 0-2,6-13-8,-6 13-5,0 0-3,0 0-14,0 0 2,0 0 3,0 0-16,0 0 5,10-15 8,-10 15 10,0 0 0,0 0 11,0 0-5,0 0-2,0 0-8,0 0-8,0 0-9,0 0-10,0 0-11,0 0 0,0 0-4,0 0-4,0 0-4,-4 53-5,3-36-2,-1 4-3,-1 4-3,0 0 1,2 1-2,1 1-41,-2 1-27,2-1-34,0-1-40,0-3-48,2 0-53,-1 0-44,2-4-48,0-2-105,-1-4-124,-2-13 39,9 19-84,-9-19-86</inkml:trace>
  <inkml:trace contextRef="#ctx0" brushRef="#br1" timeOffset="282426.173">15990 13987 1479,'0'0'-57,"6"-12"15,-6 12 21,9-10 16,-9 10 42,0 0 26,10-11 18,-10 11 10,0 0 6,0 0 10,8-10 5,-8 10 9,0 0 3,0 0-2,0 0 1,0 0 5,0 0-1,0 0 4,0 0-14,0 0 1,0 0-8,0 0-14,0 46-11,0-31-8,0-15-3,-2 37-9,2-15-5,2 3-2,0 4-23,4-1-42,-4 3-42,2-3-57,0 1-59,2 5-60,-2-7-47,2-1-119,0 0-134,1-4-146,2-2-167</inkml:trace>
  <inkml:trace contextRef="#ctx0" brushRef="#br1" timeOffset="282785.8475">16773 13994 1716,'0'0'-64,"0"-17"24,0 17 28,0 0 31,0 0 20,0 0 20,0 0 15,-4-23 12,4 23 8,0 0 12,0 0 2,0 0 4,0 0-7,0 0-3,0 0-12,0 0-7,0 0-7,0 0-12,0 0-4,0 0-2,0 0-8,0 0-3,0 0-3,0 0-7,-14 68 0,13-44-2,-3 2-10,2 1-34,0 1-37,0 3-48,0 1-57,2 1-45,-2-3-54,8-1-130,-4-1-98,2-3-69,3-1-48</inkml:trace>
  <inkml:trace contextRef="#ctx0" brushRef="#br1" timeOffset="283087.8169">17421 13983 1619,'2'-24'80,"-2"24"23,0 0 24,0 0 17,-2-18 6,2 18-2,0 0-15,0 0-17,0 0-10,0 0-15,0 0-10,0 0-10,0 0-5,0 0-5,0 0-5,-16 46-4,14-24-4,0 2-13,0 4-5,-4 0-29,6 3-45,-5-1-53,5 0-59,0 2-56,-1 1-106,-1-3-166,2-4 11,0 1-49,2-7-26</inkml:trace>
  <inkml:trace contextRef="#ctx0" brushRef="#br1" timeOffset="283328.0495">17888 14086 1695,'0'0'172,"4"-24"8,-4 24 18,4-15-4,-4 15-14,0 0-19,6-14-23,-6 14-18,0 0-13,0 0-10,0 0-8,0 0-28,0 0-26,15 53-30,-15-27-35,0 4-49,0 8-62,0 7-68,-7 5-91,1 4-188,-8 22-11,-2 1-75,-2 4-74</inkml:trace>
  <inkml:trace contextRef="#ctx0" brushRef="#br1" timeOffset="285885.5254">8897 11003 1416,'0'0'-98,"0"0"20,0 0 16,0 0 15,0 0 5,0 0 8,0 0 7,0 0 6,-24 0 2,24 0 4,0 0 0,0 0 5,0 0 2,0 0 4,0 0-1,0 0 10,-25-2 10,25 2 0,0 0 10,0 0 11,0 0 11,0 0 8,-17 4 8,17-4-2,0 0 8,0 0 2,0 0 1,0 0 4,0 0 2,-19 3 1,19-3-5,0 0-2,0 0-1,0 0 2,0 0 2,0 0 0,-18 6 0,18-6 0,0 0-6,0 0-2,0 0-5,0 0-8,0 0 4,0 0-4,0 0-3,0 0-4,0 0-2,0 0-3,0 0-2,0 0-1,0 0-11,70 7-2,-47-7-6,7 1 5,2 0-3,0-1 1,0 3-3,-1-1-2,-1-2-4,-1 2 2,-4-2-2,-5 0-3,2 0 0,-6 3 3,-16-3-3,26 0-5,-26 0-21,0 0-20,0 0-32,0 0-32,0 0-37,0 0-48,0 0-56,0 0-117,0 0-180,-53-19 18,53 19-23</inkml:trace>
  <inkml:trace contextRef="#ctx0" brushRef="#br1" timeOffset="290246.0358">9681 10834 1274,'0'0'-80,"0"0"18,0 0 19,0 0 10,0 0 14,9 17 5,-9-17 11,0 0 5,0 0 1,0 0 1,0 0-2,0 0 1,0 0-1,0 0-3,0 0 2,0 0 0,0 0 1,0 0-1,0 0 3,0 0-5,0 0-1,0 0 2,0 0-1,0 0 0,0 0 1,0 0 0,0 0 1,0 0-1,0 0 0,0 0 2,0 0-3,0 0 11,0 0 0,0 0 10,0 0 1,0 0 6,0 0 0,0 0 9,0 0-1,0 0 0,0 0 0,0 0 6,0 0-9,0 0-2,0 0-7,0 0 4,0 0-7,0 0 1,0 0-1,0 0-4,0 0 1,0 0 0,0 0-3,0 0 4,0 0-1,0 0 3,0 0-3,0 0 6,0 0-4,0 0-5,0 0 0,0 0-1,0 0 2,0 0-5,0 0-1,0 0 1,0 0-7,0 0 2,0 0 0,0 0-2,0 0-2,0 0 5,0 0-5,0 0 2,0 0 0,0 0-4,0 0 2,0 0 1,0 0-2,0 0 2,0 0-3,0 0-1,0 0 1,0 0 0,0 0 0,0 0 5,0 0-4,0 0 0,0 0 0,0 0 1,0 0 2,0 0-3,0 0 0,0 0 8,0 0-6,0 0 5,0 0 1,0 0 7,0 0-3,0 0 5,0 0 1,0 0 4,0 0-1,0 0 4,0 0-5,0 0 2,0 0-5,0 0 1,0 0-1,0 0-2,0 0-4,0 0 0,0 0-2,0 0 0,0 0-1,0 0 0,0 0-2,0 0-2,0 0 0,0 0 1,0 0-4,0 0 3,0 0-2,0 0 0,0 0 0,0 0 0,0 0-2,0 0 4,0 0-1,0 0 1,0 0-3,0 0 0,0 0 3,0 0-1,0 0-2,0 0-1,0 0 0,0 0 2,0 0 0,0 0-2,0 0 2,0 0-1,0 0 0,0 0-2,0 0 0,0 0 3,0 0-4,0 0-10,0 0-1,0 0-6,0 0-2,0 0 0,0 0-3,0 0 0,0 0-10,0 0-2,0 0-1,0 0-1,0 0-1,0 0 0,17 3 2,-17-3 5,0 0-1,0 0 5,0 0 6,0 0-5,0 0 4,0 0 6,0 0 1,24-3 2,-24 3 0,0 0 3,0 0-1,0 0 1,0 0 3,0 0 7,17-8-5,-17 8 11,0 0-2,0 0 5,0 0 7,0 0 1,0 0 3,0 0 6,7-14 3,-7 14 1,0 0-1,0 0-2,0 0 3,0 0-1,0 0-3,0 0-2,0 0-4,0 0-3,0 0-2,0 0 0,0 0-5,0 0-2,-36-11 2,36 11 4,0 0 2,0 0 3,-28 17 1,28-17 4,-17 16 1,8-5-1,1-2 5,3 5-6,5-14 4,-10 26-3,6-14 3,4-12 1,-2 27-2,4-14 0,-2-13 4,9 29-1,-6-15 2,5 1-6,1-3 2,1-1-3,3-1-1,-2 0 4,2-3-3,-1-2 0,5 0-2,-17-5 0,35 2-1,-19-4-3,3-3-1,-4-2-1,4-2-4,2-4 1,-8-4-1,2 1-2,-2-1-4,-3-2 1,-1-2-1,-4 2-1,-3 0-1,-2-1-1,0 20-5,-12-34 1,2 18-4,-5 1-15,-2 0-22,-2 4-29,-2 4-42,2 2-43,-3 1-52,4-2-111,-6 3-271,3 6-91</inkml:trace>
  <inkml:trace contextRef="#ctx0" brushRef="#br1" timeOffset="292078.0361">9074 11722 1519,'0'0'-78,"0"0"17,0 0 15,0 0 15,0 0 10,0 0 14,-19 0 0,19 0 2,0 0 10,0 0 9,0 0 10,0 0-5,-25 5 12,25-5 1,0 0 11,-16 3 5,16-3 11,0 0 7,0 0 6,-14 7 8,14-7 5,0 0 6,0 0 1,0 0 0,0 0 0,0 0-1,-19 2-4,19-2-5,0 0-9,0 0-7,0 0-8,0 0-3,0 0-6,0 0-3,0 0-7,0 0-5,63 3-3,-42-1-1,0 0 0,4 0-4,1 0-41,-4-1-30,3 2-32,0-2-41,-6 1-33,5 0-41,-4-4-38,-20 2-106,35-3-290,-18-1-125</inkml:trace>
  <inkml:trace contextRef="#ctx0" brushRef="#br1" timeOffset="292337.9079">9592 11656 1641,'14'-9'-41,"-14"9"34,0 0 36,10-14 43,-10 14 32,6-11 21,-6 11 13,0 0 13,12-11 2,-12 11 9,0 0-22,10-10-13,-10 10-12,0 0-13,0 0-16,0 0-13,0 0-7,0 0-6,0 0-6,0 0 1,0 0-13,24 31 6,-18-15-17,-4 4-39,0 5-47,1 4-68,4 6-88,-9-2-79,-6 7-187,4-1-73,-5 10-67,-6-3-114</inkml:trace>
  <inkml:trace contextRef="#ctx0" brushRef="#br1" timeOffset="295663.96">5532 14000 1475,'0'0'-136,"0"0"23,0 0 22,0 0 18,0 0 14,0 0 13,0 0 8,0 0 8,0 0 6,0 0 6,0 0 9,0 0 3,0 0 7,0 0 1,0 0 1,0 0-3,0 0 11,0 0 0,0 0 0,0 0 18,0 0-16,0 0 6,0 0 2,0 0 6,0 0 4,0 0 1,0 0-1,0 0 9,0 0-4,0 0 2,0 0-3,0 0 3,0 0 2,0 0-1,0 0-2,0 0 8,0 0 1,0 0-2,0 0-2,0 0-3,0 0 0,0 0-4,0 0-2,0 0-3,0 0-1,0 0-3,0 0-2,0 0-2,0 0-5,-12 28-5,12-28-9,0 0-21,0 0-28,0 0-38,0 0-46,0 0-123,0 0-200,0 0 38</inkml:trace>
  <inkml:trace contextRef="#ctx0" brushRef="#br1" timeOffset="296488.122">5211 10074 1083,'0'0'-105,"0"0"13,0 0 11,0 0 11,0 0 7,0 0 11,0 0 5,0 0 4,0 0 4,0 0 6,0 0 2,0 0 2,0 0 0,0 0 7,0 0 2,0 0-2,0 0 3,0 0-10,0 0-59,0 0 30</inkml:trace>
  <inkml:trace contextRef="#ctx0" brushRef="#br1" timeOffset="297192.4371">5680 9906 215,'0'0'-4,"0"0"11,0 0 7,0 0 9,0 0 6,0 0 9,0 0 6,0 0 2,0 0 7,0 0 1,0 0 4,0 0 1,0 0-6,0 0-2,0 0-6,0 0-7,0 0-1,0 0-9,0 0-5,0 0-1,0 0-11,0 0-21,0 0-23,0 0-28,0 0-26,0 0-170,0 0 225</inkml:trace>
  <inkml:trace contextRef="#ctx0" brushRef="#br1" timeOffset="299622.2496">8805 13990 653,'0'0'-23,"0"0"14,0 0 12,0 0 5,0 0 15,0 0 0,0 0 3,0 0 1,0 0 4,0 0 7,0 0 2,0 0-8,0 0 9,0 0-4,0 0 4,0 0-6,0 0 11,0 0-6,0 0 6,0 0 3,0 0 6,0 0 0,0 0 1,0 0 7,0 0-1,0 0 3,0 0 2,0 0-5,0 0 2,0 0-2,0 0-4,0 0 1,0 0 2,0 0-3,0 0 4,0 0 1,0 0 0,0 0 2,0 0-1,0 0 0,0 0 2,0 0 1,0 0-1,0 0 0,0 0-9,0 0 2,0 0-7,0 0-3,0 0-2,0 0-8,0 0-4,21 8-3,-21-8-1,19 2-6,-19-2 1,26-2-13,-10 4 9,-16-2-4,36-2-2,-16 2-2,-1 0-1,0 0-2,-19 0 3,34 0-4,-15 0 1,-19 0-3,27-2-1,-27 2 4,22 0-2,-22 0 0,20 0-1,-20 0-2,0 0 0,0 0-8,18 2-7,-18-2-6,0 0-11,0 0 0,0 0-2,0 0-3,-65 15 4,47-13 0,-5 1 5,4 0 2,-3 1 1,3-3 5,1 1 5,0 0 12,18-2 10,-32 0 9,32 0 10,-25 3 3,25-3 6,-17 0 0,17 0-9,0 0-1,0 0-6,0 0-2,0 0-5,0 0 2,0 0-5,0 0 0,0 0-5,0 0-1,49-20 4,-49 20-6,27-4-8,-11 4-23,-16 0-28,27-4-33,-27 4-34,21 0-35,-21 0-42,20-1-55,-20 1-129,14-6-152,-14 6-44,0 0-78</inkml:trace>
  <inkml:trace contextRef="#ctx0" brushRef="#br1" timeOffset="300959.4676">9538 13687 1424,'21'-3'-92,"-21"3"20,0 0 17,0 0 16,0 0 15,0 0 15,0 0 0,0 0 16,14-4 1,-14 4 16,0 0-2,0 0 12,0 0 0,0 0 13,0 0 7,0 0 4,0 0 5,0 0 1,0 0 2,9-10 4,-9 10 3,0 0 2,0 0-1,0 0 2,0 0 0,0 0 1,0 0 1,0 0 2,0 0-3,0 0-3,0 0 1,0 0-6,0 0-6,0 0 0,0 0-5,0 0 1,0 0-10,0 0-2,0 0-5,0 0 0,0 0-6,0 0-8,0 0-1,0 0-7,0 0-2,0 0-2,0 0-4,0 0 2,0 0 0,0 0-6,0 0 2,-42 27 0,42-27-1,-17 15-2,9-6 3,-3 0-2,1 4 5,-1 0-3,3 2 2,-2 5-4,-1-3 0,2 1 1,0 3-1,3-2-3,-2 2 4,3-1-2,4-3-1,-1 2 2,2 0 4,-4-2-4,4-17 4,6 30-1,-2-14 10,3-6-2,-2 2 2,0 0 4,-5-12-7,19 15-1,-19-15 9,14 7-4,-14-7 0,19 2-2,-19-2-6,0 0 4,24-9 1,-24 9 1,10-15-5,-10 15-4,7-17 3,-7 17-14,0-21 4,0 21-1,-5-23 2,5 23 0,-10-19-3,3 7-1,7 12 1,-14-15-4,14 15-5,-16-9-23,16 9-30,-17-10-39,17 10-52,-16-4-54,16 4-41,0 0-83,-25 6-142,25-6-42,-16 9-40,16-9-56</inkml:trace>
  <inkml:trace contextRef="#ctx0" brushRef="#br1" timeOffset="302714.3423">9933 13702 1346,'0'0'-99,"0"0"17,0 0 17,0 0 16,0 0 16,0 0 11,0 0 7,0 0 7,0 0 5,0 0 3,0 0 7,0 0 2,0 0 11,0 0 4,0 0 8,0 0 12,0 0-8,0 0-3,0 0 8,0 0 1,0 0-5,0 0 4,0 0-9,0 0 0,0 0 1,0 0-8,0 0 0,0 0 0,0 0-3,0 0 2,0 0-3,0 0 1,0 0-2,0 0 0,0 0-2,0 0-3,0 0 3,0 0-1,0 0-2,0 0-2,0 0 3,0 0-1,0 0 2,0 0-4,0 0-3,0 0 2,0 0-7,0 0 5,0 0 0,0 0 1,0 0 1,0 0-1,0 0-3,0 0 8,0 0 2,0 0 5,0 0 4,0 0 5,0 0-1,0 0 2,0 0 5,0 0 0,0 0-2,0 0 1,0 0-2,0 0-2,0 0-4,0 0-2,0 0-4,0 0-2,0 0-2,0 0-5,0 0 0,0 0 0,0 0-5,0 0 2,0 0-4,0 0-1,0 0-1,0 0 1,0 0-3,0 0 3,0 0-3,0 0 0,0 0-2,0 0 0,0 0 2,0 0 1,0 0-3,0 0 1,0 0 0,0 0 0,0 0-2,0 0 1,0 0-1,0 0 2,0 0-1,0 0 0,0 0-2,0 0 2,0 0-2,0 0 3,0 0-2,0 0 0,0 0-1,0 0 0,0 0 1,0 0 0,0 0 1,0 0-2,0 0 1,0 0 2,0 0-2,0 0 1,0 0 0,0 0-2,0 0-1,0 0 2,0 0 1,0 0 0,0 0 0,0 0-2,0 0 3,0 0-4,0 0 3,0 0 1,0 0-1,0 0-1,0 0 0,0 0 0,0 0 0,0 0 2,0 0-2,0 0 2,0 0-3,0 0 2,0 0-3,0 0-7,0 0-8,0 0-7,0 0-8,0 0-2,0 0-1,0 0 4,0 0 1,0 0 1,0 0 6,0 0 1,0 0 0,0 0 2,0 0 1,0 0 2,0 0 0,0 0-1,0 0 3,0 0 2,0 0 2,-25 28 0,25-28 0,0 0 3,0 0 4,-19 7-3,19-7 9,0 0 8,-12 6 4,12-6 10,0 0 6,0 0 6,0 0 8,-15 7 7,15-7 5,0 0 10,0 0-4,0 0-3,0 0 1,0 0 1,0 0 2,0 0-2,0 0 3,0 0 5,0 0-5,0 0 0,0 0-4,0 0-4,0 0-6,-21-17-4,21 17-6,0 0-3,0 0-8,0 0 1,0 0-6,27-34-1,-27 34-5,15-10-1,-4 5-2,-11 5-3,25-12-1,-9 10-1,0-1-3,-16 3-5,31-3 0,-15 3 0,-16 0-5,31 4 3,-16 0-5,0-1 6,-15-3-2,24 14 4,-14-8 0,-10-6 1,12 15-4,-7-6 2,-5-9-4,3 21 0,-3-21-7,-12 24 5,4-13-4,3 0 4,-5 1-4,-1-2 3,3 1 3,-1-2-4,9-9 2,-20 15 3,13-7-2,7-8 3,-12 10-1,12-10-1,-13 10 6,13-10-6,0 0 3,-12 9 3,12-9-4,0 0 4,0 0-4,0 0-2,0 0-2,0 0 1,0 0-1,20 18-2,-20-18 2,17 11-2,-17-11-1,19 15 3,-9-6 0,-2 4 0,3-1 2,-2 1 4,1 3-3,-5-2 1,-1 1 1,-2 2 9,-2-17-2,-6 31 3,-1-16-6,-5 2 4,-5-3-2,0 1-9,-5-1 10,2-3 1,-2 1-5,-1-5-4,1 1-22,0-2-4,3-5-28,0 1-43,19-2-63,-36-9-92,18 1-195,-1-2-91,1-5-102,0 2-136</inkml:trace>
  <inkml:trace contextRef="#ctx0" brushRef="#br1" timeOffset="311165.8063">13410 10201 41,'0'0'26,"0"0"-5,0 0 7,0 0 4,0 0-3,0 0-7,0 0-2,0 0-1,0 0 2,0 0 4,0 0-1,0 0 1,0 0 0,0 0-3,0 0 2,0 0-3,0 0 0,0 0 0,0 0-2,0 0-3,0 0-1,0 0-1,0 0-5,0 0 0,0 0 0,0 0 3,0 0-2,0 0 6,0 0 1,0 0 1,0 0-5,0 0 3,0 0 1,0 0-1,0 0-4,0 0 2,0 0-4,0 0 0,0 0 0,0 0 0,0 0 1,0 0-1,0 0-2,0 0-16,0 0-20,0 0-28,0 0-31,0 0-121,0 0 71</inkml:trace>
  <inkml:trace contextRef="#ctx0" brushRef="#br1" timeOffset="312666.1005">14232 10202 509,'0'0'-38,"0"0"7,0 0 8,0 0 4,0 0 5,0 0 4,0 0 4,0 0 0,0 0 2,33-8 4,-33 8 2,0 0 1,0 0 1,0 0 4,0 0 5,0 0-5,0 0 0,0 0 0,0 0-3,0 0 5,0 0-2,0 0 0,0 0-1,0 0-5,0 0 6,0 0-3,0 0-1,0 0-1,0 0 2,0 0-3,0 0 2,0 0-1,0 0 5,0 0 2,0 0 2,0 0 2,0 0 1,0 0-3,0 0-5,0 0 2,0 0 0,18-9 4,-18 9-5,0 0-2,0 0 1,0 0-1,0 0-2,0 0-1,0 0 3,0 0-2,0 0 1,0 0-2,0 0 1,0 0 0,0 0-3,0 0 1,0 0-4,0 0 3,0 0-1,0 0 5,0 0-1,0 0-2,0 0-3,0 0 2,0 0 1,0 0 0,0 0 1,0 0-1,0 0-1,0 0 3,0 0-1,0 0-1,0 0 2,0 0 0,0 0-2,0 0 0,0 0 1,0 0 1,0 0-1,0 0 0,0 0 1,0 0 2,0 0-4,0 0 3,0 0-2,0 0 0,0 0 2,0 0 5,0 0-6,0 0-1,0 0-2,0 0 2,0 0 0,0 0-1,0 0 1,0 0-4,0 0 4,0 0 5,0 0-11,0 0 1,0 0 3,0 0-1,0 0 1,0 0 0,0 0 1,0 0-4,0 0 1,0 0-1,0 0 3,0 0-4,0 0 4,0 0-2,0 0 4,0 0 0,0 0-4,0 0-1,0 0 5,0 0-2,0 0 5,0 0-6,0 0-1,0 0 0,0 0 3,0 0-2,0 0 2,0 0-3,0 0 0,0 0 1,0 0 2,0 0 0,0 0 1,0 0 1,0 0 1,0 0-1,0 0-1,0 0 4,0 0 1,0 0-4,0 0-1,0 0-3,0 0 3,0 0 2,0 0-5,0 0 3,0 0 0,0 0 1,0 0-3,0 0 4,0 0-7,0 0 1,0 0 2,0 0-1,0 0 5,0 0-1,0 0-1,0 0-2,0 0 1,0 0 0,0 0-2,0 0 5,0 0-4,0 0 1,0 0-2,0 0 2,0 0-4,0 0-2,0 0 4,0 0 1,0 0-3,0 0 1,0 0 1,0 0 4,0 0-4,0 0-4,0 0 3,0 0-5,0 0-2,0 0-6,0 0-4,0 0-10,0 0-8,0 0-10,-22-34-6,22 34-11,0 0-15,0 0-100,0 0 61</inkml:trace>
  <inkml:trace contextRef="#ctx0" brushRef="#br1" timeOffset="314156.0214">18591 11336 471,'-26'-4'-16,"26"4"2,-21-6 8,21 6 12,-17-5 7,17 5 6,-17-6 7,17 6 9,-12-7 4,12 7 2,0 0-3,-16-10-3,16 10 4,0 0-1,-10-9 8,10 9 0,0 0 6,0 0-11,0 0 11,-10-10 1,10 10 9,0 0-14,0 0 5,0 0 6,0 0 6,0 0 0,0 0 0,0 0-5,0 0-4,-22 17-2,22-17 0,0 0-4,-10 9 2,10-9-3,0 0-1,-11 10-2,11-10 3,0 0-2,0 0 6,0 0 1,-8 11 1,8-11-1,0 0-6,0 0-6,0 0-2,0 0-4,35 6-6,-35-6 0,32 0-4,-10 3-2,1-3-3,0 0-1,6 3-1,-1-1-3,2 0 0,-1 0-3,-1 0-1,2-1-5,-3 2-26,-3-2-26,-1-1-35,4 4-42,-6-2-35,1-4-65,-1-2-115,-4 0-231,2 3-70</inkml:trace>
  <inkml:trace contextRef="#ctx0" brushRef="#br1" timeOffset="314600.0154">19425 11136 1495,'5'-7'-62,"-5"7"16,10-16 23,-10 16 21,10-15 27,-10 15 10,8-15 5,-8 15 3,7-14 10,-7 14 6,0 0 2,7-15 0,-7 15-1,0 0 3,0 0 4,0 0 7,0 0 4,0 0 4,0 0 5,-26-11 1,26 11 1,0 0 1,-44 15 0,21-5-1,-3 0-10,-2 2-7,-1 5 3,-2 2-6,4 1-7,2 1-3,0-1-16,6 4-3,-1 0 4,8-2-9,4 2-3,3-1 2,5-1-7,3 2-3,3-2 2,4-1-3,2 0-2,4-3-4,1-2 4,0 0-7,0-5-9,1 1 1,-2-6 1,-2-2-6,-14-4 1,26 0-4,-26 0 1,19-7-5,-19 7 1,10-17-1,-6 6 2,-4 11 1,-4-26-5,4 26 0,-10-29 4,0 14-6,3 2-15,-6 1-11,2 0-17,1 1-30,0-1-33,10 12-44,-16-17-40,16 17-21,-6-11-36,6 11-90,2-12-326,-2 12-169</inkml:trace>
  <inkml:trace contextRef="#ctx0" brushRef="#br1" timeOffset="315091.3663">19753 11110 1805,'0'0'-26,"8"-14"18,-8 14 26,11-11 40,-11 11 31,9-14 11,-9 14 8,0 0-9,10-13-10,-10 13-10,0 0-5,0 0 1,0 0 5,0 0-9,0 0-5,0 0-4,0 0-9,9 32-4,-9-32-3,-13 29-8,3-9 3,-3 0-20,0 1-1,0 1 0,0 2-3,1 0-2,-1-1 0,3 0-2,-3-4-9,3 2 0,7-6-2,-4 3 0,4-3 1,1 0-2,2-15 4,4 23 1,0-11-5,3-3 1,-7-9 2,16 15-2,-5-8 4,-11-7-5,21 12-2,-9-9 1,-12-3 4,22 7-1,-22-7-3,23-2 1,-23 2 2,22-5-3,-22 5 1,22-11-1,-10 4 0,-2-2 8,0-1 7,0 1 2,0-3 10,0 0 7,-10 12 8,17-20 3,-9 10 12,-8 10 4,14-16-1,-14 16-2,8-13-14,-8 13-3,8-9-7,-8 9-3,0 0-6,0 0-3,0 0 23,0 0-19,0 51-42,-5-25-48,0 9-61,-1 8-66,1 8-67,-9 23-103,4 0-208,-2 5 24,2 1-69,-6-2-112</inkml:trace>
  <inkml:trace contextRef="#ctx0" brushRef="#br1" timeOffset="317770.3021">18440 12259 1560,'0'0'-66,"0"0"21,0 0 27,0 0 28,0 0 28,-15 5 16,15-5 17,0 0 7,0 0 4,0 0 3,0 0 8,0 0 8,0 0 2,0 0 2,0 0-1,0 0-10,0 0-1,0 0-9,0 0-7,0 0-10,0 0-7,0 0-7,0 0-7,0 0-6,0 0-4,0 0-2,0 0-4,0 0-2,27 15-2,-7-11-4,1 0-1,5 2-9,4-1-24,-2-1-33,5-1-39,1 0-39,0-1-34,-3 0-38,1-4-30,-2 0-52,-1-4-102,-3 0-193,-1 1-73</inkml:trace>
  <inkml:trace contextRef="#ctx0" brushRef="#br1" timeOffset="318190.0988">19353 12175 1489,'0'0'-43,"14"-4"24,-14 4 25,0 0 15,0 0 14,12-10 5,-12 10 7,0 0 0,0 0 3,0 0 2,0 0-4,-30-28 6,20 21-3,10 7 0,-20-7-3,20 7-6,-23-7-6,23 7-5,-26-2-4,26 2-2,-32 5 0,16-1 12,-6 6-3,3-1-3,-1 3-2,-2-1-1,3 4-4,2 0 0,-1 3-3,5 1 2,-1 0-2,6 1-1,0 0-1,4-2 0,1 2 0,6-1 0,-1-2-5,3 0 1,2 1 1,1-3 1,4 0-3,0-3-1,-2-1-1,3-2 1,0-1-4,0-2-2,-13-6 1,22 3-3,-22-3 1,26-3 0,-26 3-1,19-10-3,-19 10 1,15-13-1,-15 13-1,7-13-2,-7 13-2,0 0-1,0 0 1,0 0 0,-28-25-2,28 25-3,-19-6-18,19 6-18,-22-4-31,22 4-36,0 0-25,0 0-22,0 0-41,0 0-88,0 0-270,0 0-58</inkml:trace>
  <inkml:trace contextRef="#ctx0" brushRef="#br1" timeOffset="318562.0493">19842 12276 1531,'13'-10'-12,"-13"10"17,0 0 31,0 0 22,9-14 5,-9 14 0,0 0-9,0 0-7,0 0-9,0 0-3,0 0-4,-26-17-2,26 17-8,0 0-7,-38 6 3,38-6 1,-32 9-5,17-7-2,0 5 1,0-2-3,15-5-2,-26 14-1,16-9-2,0 3 0,10-8 3,-15 14 0,15-14 0,-6 15 12,6-15 0,0 0 0,1 22-1,-1-22-2,13 19 17,-4-9-8,-3-1 4,3 3-6,2-1-3,-5-2-3,2 3 0,-8-12-3,14 22-2,-10-13 1,-4-9 1,6 20 1,-6-20 2,0 19-1,0-19 2,-13 22-3,4-15-13,-4 3-22,13-10-31,-23 9-38,13-4-43,10-5-45,-25 0-68,12-3-372,13 3-114</inkml:trace>
  <inkml:trace contextRef="#ctx0" brushRef="#br1" timeOffset="323173.3252">18466 14379 1493,'0'0'-120,"0"0"23,0 0 19,0 0 15,0 0 17,0 0 15,0 0 8,0 0 6,0 0 0,0 0 0,0 0 3,0 0 8,0 0-4,0 0 3,0 0 1,0 0 1,0 0-1,0-17-1,0 17 1,0 0-2,0 0 5,0 0-1,0 0-2,0 0 1,0 0 2,0 0 1,0 0 0,0 0-2,0 0 3,0 0 5,0 0 11,0 0 1,0 0 2,0 0 1,0 0-1,0 0 4,0 0 2,0 0-4,0 0 2,0 0 1,0 0-4,0 0 2,0 0-7,0 0 8,0 0-9,0 0 0,0 0-1,0 0-2,0 0 0,0 0-3,0 0 1,0 0 0,0 0 3,0 0 0,0 0-1,0 0 2,0 0 2,0 0 1,0 0-4,0 0 1,0 0-1,-24 2 5,24-2-4,0 0 1,0 0-2,-23 1-1,23-1 0,0 0 3,0 0-1,-24 4 3,24-4-5,0 0 4,0 0-3,-18 2 11,18-2 5,0 0 9,0 0-3,0 0 4,0 0-2,-20 2 6,20-2-5,0 0 4,0 0-3,0 0-1,0 0-3,0 0-3,0 0-3,0 0-2,0 0 2,0 0-3,0 0 4,0 0-3,0 0-1,58 3-2,-58-3-4,40-1 1,-17 1 1,3 0-4,-1 0 10,7 0 4,0 0 3,1-2 7,1 2 4,-1 0-2,0-2-4,-4 2-5,-3 0-3,-3 0-2,1-2 0,-6 2-1,-18 0-2,30 0-3,-30 0 1,24-2-6,-24 2-1,0 0-6,0 0-14,15 2-16,-15-2-20,0 0-21,0 0-31,0 0-27,0 0-10,0 0-14,0 0-19,0 0-19,0 0-24,0 0-328,0 0-35</inkml:trace>
  <inkml:trace contextRef="#ctx0" brushRef="#br1" timeOffset="323931.8759">19298 14188 1359,'0'0'-67,"7"-11"9,-7 11 18,0 0 15,0 0 18,0 0 5,0 0 2,0 0 2,0 0 7,11-11 6,-11 11 10,0 0 1,0 0 6,0 0 2,0 0 6,0 0-2,0 0 5,0 0-2,13-7 2,-13 7-2,0 0 2,0 0-3,0 0-5,0 0-3,0 0-1,0 0 0,0 0-1,0 0 1,0 0-1,0 0 1,0 0 1,0 0 1,0 0-1,0 0 2,0 0 2,0 0-16,0 0 1,14-9 1,-14 9-6,0 0 5,0 0 5,0 0 2,0 0-3,0 0-4,0 0 1,6-13 0,-6 13 4,0 0-2,0 0 4,0 0-1,0 0 4,0 0-1,6-14-1,-6 14 3,0 0-5,0 0 4,0 0-3,0 0-4,0 0 0,0 0-4,0 0 0,0 0-4,0 0-2,0 0 1,0 0-6,0 0-3,0 0 0,0 0-3,0 0-4,0 0 0,0 0-2,0 0-2,0 0 1,0 0-1,0 0 2,0 0-2,0 0 2,0 0 1,8 35 4,-8-35 8,2 30 0,-2-13 1,2 4 0,-2 0-1,3 2 0,-3 2 1,0 1 4,0 1 0,0 0 1,0 0 1,0-1-5,2-3 0,-2-2 3,0 0-3,0-2-2,0 1 0,0-2 11,0-3 1,0-15-1,0 27-2,2-15 4,-2-12-5,0 19 1,0-19-4,0 19 1,0-19 0,0 0 0,-2 19 1,2-19 0,0 0-3,0 0-1,0 21 1,0-21-15,0 0-22,0 0-29,0 0-36,0 0-35,0 0-44,0 0-50,0 0-46,0 0-94,0 0-300,0 0-153</inkml:trace>
  <inkml:trace contextRef="#ctx0" brushRef="#br1" timeOffset="324489.6107">19647 14434 1714,'7'-14'-78,"-7"14"26,0 0 27,8-15 22,-8 15 26,0 0 16,8-14-27,-8 14 5,5-12 3,-5 12 11,0 0 1,4-15 6,-4 15 5,0 0 3,6-17-5,-6 17 2,5-14-6,-5 14-8,7-15 0,-7 15-3,16-17-6,-6 5-1,2 3-2,-2-1-2,4 2-3,-1-1-4,2 1 1,2 1 0,-2 1-2,2 3 2,-17 3-3,32-6 1,-18 6-1,-14 0-2,28 7 2,-13-1-3,-5 1 4,3 5-1,-4 0 2,-1 1 3,-5 2-1,2 3 0,-2-2 0,-6 3 2,1 0 0,-4 3-1,-4-2-1,-4 3 3,0-4-5,-1 2 2,-2-4 2,0-1-4,0-1 0,0-2 3,3-3 0,0-1 0,0 0 1,14-9 0,-21 9-3,21-9 2,-17 0-5,17 0 0,0 0-1,0 0-1,-19-20 0,19 20-2,0 0-2,4-21-2,-4 21 2,0 0-6,21-21 1,-10 18 1,-11 3 0,23-5-2,-23 5-3,26 5 3,-10-1-1,2 3 1,-4 3 4,3 1-2,-2 4 0,0-2 0,-2 3 4,4-1 0,-5 2 2,-1 0 0,-3-3-1,3-1-35,-2-2-22,-3 0-29,-6-11-28,12 20-14,-6-12-11,-6-8-30,0 0-87,12 11-238,-12-11 1</inkml:trace>
  <inkml:trace contextRef="#ctx0" brushRef="#br1" timeOffset="324961.7568">20333 14291 1406,'0'0'6,"0"-16"20,0 16 21,-2-18 19,2 18 25,0 0 7,4-25 1,-4 25-9,7-18-12,1 11-4,-8 7-12,24-15-5,-8 7-4,4 1-6,3-1-5,0 3-4,3-1-15,-1 2-4,3 0-1,-3 0 1,-1 2-4,-2 2-1,2-2-2,-3 1 1,-2-1-4,0 0 6,-19 2-4,34-4-1,-21 0 1,-13 4-1,23-6 1,-10 3-1,-13 3 0,19-10-3,-19 10 3,17-11-4,-17 11 5,12-11 5,-12 11 5,11-12 3,-11 12 5,9-10 1,-9 10-7,0 0 0,11-11-1,-11 11-10,0 0-3,0 0-5,11-8-1,-11 8-1,0 0 2,0 0 0,0 0 0,-11 52 7,6-29 7,-1 4 6,-5 4-1,-2 3-4,-1 10 3,-2 0-1,-2 1-1,1-1-2,-3 4-1,2-2 0,-4-2-2,2 2 1,5-5-4,-5 2 2,5-6 4,0-4-28,5 0-23,-2-5-33,1-6-35,2 0-40,1-3-27,2-4-17,1-3-38,5-12-105,-10 13-320,10-13-144</inkml:trace>
  <inkml:trace contextRef="#ctx0" brushRef="#br1" timeOffset="325190.1724">20442 14693 1760,'-11'-7'-12,"11"7"16,-13-14 26,13 14 28,0 0 24,-8-13 17,8 13-8,0 0-10,0 0-8,28-17-10,-10 13-6,10 2-6,5-1-3,11 3-13,3 0-35,5 0-50,13 3-65,-1-6-109,1 3-259,23-7-78,0-6-62</inkml:trace>
  <inkml:trace contextRef="#ctx0" brushRef="#br1" timeOffset="345811.3375">812 13501 300,'-18'4'70,"18"-4"-25,0 0-6,0 0-5,0 0 3,0 0 6,0 0-6,0 0 2,0 0 0,0 0 7,0 0-6,0 0 5,0 0 2,0 0 9,0 0-1,0 0-1,0 0 1,0 0 3,0 0-3,0 0-3,0 0 1,0 0 7,0 0 0,-26-9 0,26 9 3,0 0-2,-11-8 1,11 8 4,0 0 2,-10-16-3,10 16-6,-6-13-6,6 13-1,-5-17-2,5 17-8,0 0 0,0-27-2,0 27-5,7-17-1,-7 17-2,10-19-2,-1 12-2,-9 7 1,21-14-1,-8 8 1,-1 0-3,-12 6 0,24-2-1,-24 2 0,27 6-1,-13-1 0,0 5-4,-4 0-1,0 2 1,-3 2-2,0 0 0,-7 4-3,0-1 1,-4 3-2,-6 3-1,-4 4 0,-3-3-3,-6-2-2,-6 4-2,-1-2 2,0-2-2,0-3 0,-1-1 1,-4-6-3,3 2 0,0-3 3,8-5-1,-3-1 0,6-1-4,0-4 0,21 0-3,-31-6 0,16 3-1,15 3-2,-19-10 0,19 10-2,-10-13-1,10 13 0,0 0 0,0-18 2,0 18-1,0 0 2,0 0 6,26-10 0,-26 10-1,0 0 1,39 8-1,-25 1 1,2-2 2,-2 3 0,1-1-1,2 2 0,-1 3 0,3-1 1,-3 1-2,-1 0 0,0-2-21,-2 0-18,-1-4-26,1 3-25,-2-4-23,1 1-27,-12-8-32,22 2-40,-22-2-80,23-4-288,-23 4-80</inkml:trace>
  <inkml:trace contextRef="#ctx0" brushRef="#br1" timeOffset="346231.6798">1121 13571 1496,'9'-12'-38,"-9"12"34,0 0 16,9-17 32,-9 17 24,0 0 9,4-17-3,-4 17 3,0 0 1,2-17-1,-2 17-3,0 0-2,0 0-3,2-15-3,-2 15-6,0 0-5,0 0-6,0 0-5,0 0-3,0 0-6,0 0-2,-44 23 2,33-14 3,-2 3-1,1 2-4,1-1-2,3 0-1,-1 0 0,0 0-1,5 0-3,4-13-1,-4 27-1,4-27-5,4 25 0,2-13 2,1-1-6,4-3-1,-11-8-1,21 13-1,-9-9 1,-12-4-2,22 3 1,-22-3-3,23-5-1,-23 5 0,21-15-1,-12 3 1,-2 0 0,0-3-3,-4 1 0,3-3 0,-6 17-1,0-28-1,-3 13 0,3 15 0,-10-27-1,6 14-1,-5 4-3,9 9-1,-14-17-10,5 9-25,9 8-31,-18-7-40,18 7-43,0 0-41,0 0-45,0 0-104,0 0-327,0 0-164</inkml:trace>
  <inkml:trace contextRef="#ctx0" brushRef="#br1" timeOffset="346561.5356">1352 13636 1783,'0'0'-32,"0"0"24,0 0 29,13 5 29,-13-5 10,0 0 2,0 0-6,0 0-3,17 6-6,-17-6-4,0 0 5,13 6-4,-13-6 2,13 7-4,-13-7 0,10 10-4,-10-10-4,6 14 0,-6-14-4,7 13-3,-7-13-1,0 0-3,0 21 1,0-21-2,0 0-1,0 0-3,-7 19 3,7-19-2,0 0 5,0 0-6,0 0 3,0 0-8,0 0-1,0 0-4,0 0 3,0 0-5,0 0-16,0 0-25,0 0-31,0 0-39,0 0-47,5-57-47,-5 57-75,6-16-395,-6 16-164</inkml:trace>
  <inkml:trace contextRef="#ctx0" brushRef="#br1" timeOffset="347149.6262">1755 13496 1733,'0'0'-68,"0"0"28,-11-13 32,11 13 28,0 0 23,-8-15 17,8 15-1,0 0-1,-2-15-9,2 15-2,0 0 0,0 0-6,10-23 5,-10 23-2,15-14 2,-4 7-2,3 2 0,2-1 6,0 0-2,1 1-2,2 2-4,2 1-2,-21 2-4,36 0-4,-21 5 1,0-3-5,-2 7 1,-1-2-3,-12-7-3,14 17-1,-12-6-3,-2-11-2,-2 26-5,2-26-6,-18 29-5,8-12-3,-5-2-1,0-2-2,0 0 0,3-1 1,-4-4 0,6 3 5,-2-4-1,12-7 0,-22 12-3,22-12-3,-13 5 2,13-5-2,0 0-1,0 0 3,0 0-3,0 0 0,0 0 2,0 0 1,0 0-2,0 0 2,0 0 6,55-7 4,-55 7-1,23 3 2,-23-3 2,24 8 2,-13-1-2,-11-7 1,17 17 1,-11-6-1,-2 0 3,-4-11 0,4 24 0,-4-24-2,-8 27 0,2-13 0,-3 0 0,-1-1-2,-1-4 1,-2 3 1,-1-3-1,0-3 1,0-2-4,14-4 2,-32 5-1,16-7-1,16 2-1,-30-6-1,19-1-2,-4-1 0,1 1-1,14 7-8,-22-21-29,14 9-25,0 3-31,8 9-36,-12-19-44,12 19-44,-4-17-79,4 17-371,0 0-161</inkml:trace>
  <inkml:trace contextRef="#ctx0" brushRef="#br1" timeOffset="347577.8297">2287 13558 1715,'0'0'-55,"4"-14"25,-4 14 30,0 0 35,4-17 29,-4 17 19,0 0 9,0-17 5,0 17 1,0 0-5,0 0-4,0 0-4,0 0-11,0 0-3,0 0 10,0 0 7,-22-7 0,22 7-3,0 0-3,-27 24-8,16-11-6,1 1-4,1-2-5,2 2-5,2 0-7,0 1-5,5-15-6,-3 27-3,3-27-3,3 22 0,4-8-1,-1-2-6,3-4 0,-9-8 1,18 16-8,-4-8-2,-14-8-5,20 5-3,-20-5-4,22-2 0,-22 2-2,23-7 0,-10-1-5,-2-1 0,-3-4-6,0-1-1,-2-1-2,0-2 3,-2-3-3,-4 1 3,0 19 4,-4-36-1,-4 21 1,0-2-1,-2 4 0,-1 0-2,-2 3 6,-2 2-5,15 8-39,-25-9-49,14 7-52,11 2-60,0 0-66,-25 5-136,25-5-116,0 0-72,-13 17-98</inkml:trace>
  <inkml:trace contextRef="#ctx0" brushRef="#br1" timeOffset="347929.6733">2619 13691 1571,'0'0'-16,"0"0"19,0 0 31,0 0 20,0 0 26,19 1 14,-19-1 5,0 0 4,0 0 2,0 0-2,0 0-2,0 0-7,0 0-3,0 0-13,0 0-5,0 0-4,0 0-6,0 0-3,0 0-6,0 0-4,0 0-4,0 0-7,0 0-1,0 0-4,0 0-4,0 0 2,0 0-3,0 0-2,0 0-8,0 0 3,0 0-2,0 0-4,0 0-2,0 0-16,0 0-16,0 0-34,0 0-35,0 0-40,0 0-56,0 0-54,7-28-105,-1 19-160,-6 9-103,12-17-105</inkml:trace>
  <inkml:trace contextRef="#ctx0" brushRef="#br1" timeOffset="348539.5118">2972 13411 1705,'5'-15'19,"-5"15"15,4-16 37,-4 16 27,4-15 20,-4 15-1,3-15-5,-3 15-5,0 0-5,4-17-12,-4 17-6,0 0-9,0 0-11,0 0-13,0 0-5,2-17-6,-2 17-5,0 0-1,0 0-4,0 0-1,0 0-1,0 0 1,0 0 3,-17 43-5,17-43-2,-13 25-1,7-9-4,0-1 8,-3 0-10,0 0-1,-1 4-1,2-4-1,-1 2-3,3-3 1,-1-1-4,1 1 1,-1-3-3,7-11-2,-6 20-2,6-20 1,-4 20-2,4-20 8,0 0-3,12 24-3,-1-20 0,2 2-1,2 1 0,1-4-3,2 1 3,0 0-4,2-3 4,-2 1-1,2-2 1,-20 0 2,33-2 1,-17 1 2,-16 1-3,25-4 0,-12 0 4,-13 4 6,21-7 3,-21 7 3,16-13 7,-16 13-3,14-11 5,-14 11 10,10-11-4,-10 11 12,9-11 7,-9 11 2,0 0 10,8-13 2,-8 13 3,0 0-7,0 0-7,6-15-14,-6 15-9,0 0-6,0 0-3,0 0-9,0 0 7,0 0-11,0 0-2,-37 28-4,27-19 2,0 4 0,2 0 0,-3 2 1,3 3-1,-3 2-3,5-3 4,-4 5 1,3-1-2,1 0-40,-1 0-25,3-2-31,-2-2-34,3 0-42,3-2-40,0-15-39,0 26-23,2-18-28,-2-8-101,11 9-111,-11-9-15,0 0-23,31-4-46</inkml:trace>
  <inkml:trace contextRef="#ctx0" brushRef="#br1" timeOffset="348963.5672">3407 13667 1378,'7'-18'-50,"-7"18"19,7-15 21,-7 15 30,7-15 24,-7 15 15,5-14 11,-5 14 9,6-13 11,-6 13 14,0 0 10,5-17 4,-5 17 2,0 0-13,7-11-7,-7 11-5,0 0-8,0 0-6,0 0-10,0 0-3,0 0-5,0 0-1,0 0-8,0 0-5,-40 22-3,29-12-7,1 1-1,1 1-5,-1-2-3,1 4-2,3 1-2,0 2-4,2-3 0,4-14 1,-2 29-5,6-17 1,0 4-3,4 0 2,0-3 1,5-2 0,-1-1 0,4-2 1,-2-4-3,6 1-2,-4-1 2,4-4 2,-20 0 3,35-9-8,-15 2-1,-4-3-4,2-2 0,-4-3-1,-2-3 0,0 2-4,-6 0 3,-1 1-4,-3-2 1,-2 17 0,-2-33 0,-5 20 0,1-2-1,-4 1-3,1 3-3,0-1-24,9 12-29,-19-18-45,8 11-52,11 7-59,-18-5-54,18 5-109,-18-3-172,18 3-79,0 0-125</inkml:trace>
  <inkml:trace contextRef="#ctx0" brushRef="#br1" timeOffset="349719.6496">3866 13788 1622,'-17'-5'-66,"17"5"15,0 0 8,0 0 11,0 0 8,0 0 6,-2-18 4,2 18-1,0 0 3,0 0 3,0 0 10,0 0 7,0 0 0,17-22 10,-17 22 3,0 0 4,0 0-1,0 0 2,11-10-3,-11 10-4,0 0-1,0 0-5,0 0 2,0 0 3,0 0 0,0 0 3,0 0 3,0 0 5,0 0 1,0 0-1,0 0-2,0 0 0,0 0-2,6 36 1,-6-36-2,0 0 3,0 0 13,0 0 16,-17 19 17,17-19 12,0 0-3,0 0-9,0 0-7,0 0 3,0 0 1,0 0-11,0 0-4,0 0-9,0 0-5,0 0-2,0 0-6,0 0 0,0 0-5,15-45-6,-15 45-2,15-6-20,-15 6-48,11-7-61,-11 7-71,19-5-113,-19 5-231,16-7-61,-16 7-84</inkml:trace>
  <inkml:trace contextRef="#ctx0" brushRef="#br1" timeOffset="350753.1363">4383 13660 1453,'0'0'-66,"6"-13"17,-6 13 15,0 0 28,0 0 24,8-15 21,-8 15 15,0 0 7,5-16 13,-5 16 8,0 0 13,0 0 12,6-16 6,-6 16 3,0 0 2,0 0-4,0 0 4,5-17-5,-5 17-7,0 0-8,0 0-7,0 0-11,0 0-5,0 0-11,0 0 4,0 0-15,0 0-4,0 0-5,0 0 4,0 0-1,-49 31-9,39-19-8,1 2-2,1-3-2,1 2-2,1-2-2,6-11-1,-6 31-2,6-19-5,0-12-3,8 27-2,-2-14 1,5 0 0,2-1 1,1-4 2,3 1-2,3-4 1,0-2 1,1 0-1,1-1-4,-1-4 3,4-1 0,1-7-4,-5 0 3,0-2-13,-2-2 0,-3-5-6,-4 1 1,-5-1 0,1 2 0,-8 0 1,-3 0-7,-5 2 3,-4-3 3,-6 5-8,0 1-11,-6 5-24,3 0-30,-3 3-46,2 5-54,-4 3-50,-3 4-67,-4 1-146,3 6-87,-1 3-33,-2 6-66</inkml:trace>
  <inkml:trace contextRef="#ctx0" brushRef="#br1" timeOffset="351385.6115">2500 14371 1455,'0'0'-62,"0"0"23,0 0 20,3-23 25,-3 23 33,0 0 19,-3-18 21,3 18 15,0 0 6,0 0 12,-2-17 3,2 17 0,0 0-4,0 0-6,0 0-10,0 0-12,0 0-11,5-18-8,-5 18-10,0 0-3,0 0-1,0 0 4,0 0-3,0 0-5,0 0 0,-7 53-4,5-36 0,0 1-3,2 1-5,-3-1-1,1 1-2,0 1-2,0-1-2,2 0-2,-3-2-2,3-17-2,-1 30-2,1-16-21,0-14-30,-4 23-38,4-23-41,-5 19-46,5-19-40,-5 11-82,5-11-137,0 0-73,0 0-37,0 0-31</inkml:trace>
  <inkml:trace contextRef="#ctx0" brushRef="#br1" timeOffset="351867.6411">2301 14529 1541,'0'0'68,"-18"-3"6,18 3 24,-18-6 27,18 6 23,0 0 2,-19-4-13,19 4-14,0 0-14,0 0-13,0 0-8,0 0-12,0 0-3,0 0-10,0 0-5,0 0-7,66-9-12,-38 9-13,4-2-14,1 2-6,2-3-20,0 1-12,0 2-18,2 0-10,-4-3 4,0 1 0,-3 2 7,-8-2 2,2 2 11,-3-1 5,-21 1 20,31-3 12,-16 1 0,-15 2 7,22-2-6,-22 2 1,0 0 0,0 0-3,17-3 3,-17 3 0,0 0 2,0 0-5,0 0 4,0 0-2,0 0 0,0 0 2,0 0-2,-21 44-1,21-44 0,-6 18-2,6-18 1,-2 24-2,2-11 3,0-13-2,2 24 4,4-11 1,0-1 1,4-2 2,1 1 1,4-3-1,1-5-2,3 1 4,1-2-5,-1-2-2,-19 0 3,36-7-2,-19-1 1,2-3-1,-2-2-1,-2-3 1,-5-1-4,1-2 0,-7 4-2,-4-3-2,0 18-4,-8-28-7,-3 14-14,1 5-19,-8-1-38,0 3-52,0 3-64,-2 0-97,-2 2-196,1 2-146,21 0-132</inkml:trace>
  <inkml:trace contextRef="#ctx0" brushRef="#br1" timeOffset="354738.9268">512 15393 1579,'0'0'-87,"0"0"15,0 0 14,0 0 6,-3 15 13,3-15 5,0 0 10,0 0 3,0 0 4,0 0 1,0 0 7,0 0 1,0 0 4,0 0 4,0 0 5,0 0 1,0 0 5,0 0 2,0 0 12,0 0 0,0 0 6,0 0 6,-2 17 5,2-17-7,0 0 7,0 0 0,0 0-3,0 0 1,0 0 1,0 0 2,0 0 3,0 0-1,0 0 4,0 0 2,0 0 1,0 0 1,0 0 3,0 0-3,0 0 1,0 0 0,0 0-2,0 0-2,0 0-2,0 0 1,0 0-4,0 0-6,0 0-2,0 0-3,0 0 0,0 0 1,0 0-1,0 0 0,0 0-1,0 0 1,0 0-3,0 0-1,0 0-3,0 0-1,0 0-2,0 0-3,0 0 1,0 0 1,0 0-5,0 0-3,0 0-3,0 0-1,0 0 1,0 0-3,0 0-1,0 0-1,0 0-1,0 0-1,0 0-1,0 0-1,0 0 2,0 0-1,0 0-4,0 0 2,0 0-1,0 0 0,0 0 1,0 0-2,0 0 0,0 0 0,0 0 3,0 0 2,0 0-1,0 0 4,0 0 3,0 0 4,0 0 7,0 0 3,0 0 10,0 0 5,0 0 3,0 0-2,0 0-4,0 0-4,0 0-5,0 0-3,0 0-1,0 0-2,0 0-7,0 0-1,25-38-2,-25 38-3,13-8 0,-13 8 3,18-10-9,-18 10-2,14-3-3,-14 3 0,16-4-4,-16 4 4,0 0 4,29 7-7,-19-1 4,-10-6 0,17 18 4,-6-7 0,-3 2-4,-1 0 1,-1 5 5,-4-1-4,0 2 4,-4 1-1,-4 6 4,0-2 0,-7 4 0,-2-1-2,-2 1-1,-2-4 1,-5-2-4,1 2 1,0-5-1,-2 0-1,6-6 2,-3 1 4,5-3-2,1-3-2,0 0 5,4-3-5,12-5 0,-21 4-1,21-4-4,0 0 2,-23-4-3,23 4 0,0 0-1,0 0-3,-11-13 1,11 13-5,0 0 0,0 0 2,0 0 0,0 0-3,0 0 3,0 0 0,49-3 2,-49 3-1,25 14 4,-10-8 2,-2 2-2,1 0 1,-1 2 3,2 0-2,-5-1-11,4 0-16,-5-2-14,1 1-24,-10-8-19,16 11-28,-16-11-33,14 9-32,-14-9-29,14 8-29,-14-8-83,10 3-102,-10-3-125,0 0-49</inkml:trace>
  <inkml:trace contextRef="#ctx0" brushRef="#br1" timeOffset="355883.6558">990 15600 1389,'0'0'-41,"0"0"27,0 0 25,0 0 18,18-2 4,-18 2 16,0 0 14,0 0 3,0 0 0,0 0-1,4-15 5,-4 15 0,0 0-2,0 0-6,0 0 1,0 0-4,0 0-5,0 0-7,0 0-5,0 0-3,0 0-10,0 0-4,-26-18-2,26 18-4,0 0-2,0 0-2,-30 29 6,20-14 2,-3 3 2,1 0-2,0 3 0,0 1-3,2 1-2,-1-1-2,2 1 1,1-2-2,2 1 2,1-5 2,3 1 4,-1-1 8,3-17 3,3 29 4,1-15 3,3-3 3,-7-11 2,15 20-2,-3-15 0,-12-5-8,23 6-2,-9-6 0,-14 0-4,29-9-3,-15 2-3,4-5 0,-4-1-8,2-3 7,-6-1-5,0-1-1,1-2 1,-4 2 3,-3-1 3,2 0 3,-4 2 0,-2-3 0,0 20 1,-6-33-7,0 15 0,-3 3-6,3 0-7,-3 2-10,1 1-19,-2-2-23,10 14-35,-18-20-47,10 11-56,8 9-42,-13-13-54,8 9-114,5 4-101,0 0-78,0 0-73</inkml:trace>
  <inkml:trace contextRef="#ctx0" brushRef="#br1" timeOffset="356223.5718">1331 15784 1588,'-21'18'23,"21"-18"6,0 0 11,0 0 11,0 0 10,0 0 8,-9 14-8,9-14-5,0 0-10,0 0-7,0 0-4,0 0-5,0 0-3,-4 15-5,4-15 1,0 0-1,0 0-2,0 0-3,-4 17 4,4-17-3,0 0-1,0 0 8,-6 11 7,6-11 11,0 0 12,0 0 6,0 0 10,0 0-3,0 0-6,0 0-7,0 0-3,0 0-14,0 0-11,0 0-12,0 0-16,0 0-24,0 0-39,-8-43-58,8 43-58,0 0-74,0 0-128,8-29-261,-8 29-141</inkml:trace>
  <inkml:trace contextRef="#ctx0" brushRef="#br1" timeOffset="357097.4781">1556 15575 1607,'0'0'-82,"0"0"15,0 0 15,0 0 18,0 0 10,0 0 6,-23 2 1,23-2 5,0 0-3,0 0 5,0 0 0,0 0 2,0 0-3,0 0 2,0 0 1,0 0 3,0 0 1,0 0-1,0 0 6,0 0 0,0 0 3,0 0 1,0 0-2,0 0 4,0 0 9,0 0 9,0 0 6,0 0 5,0 0 8,0 0 6,0 0 13,0 0 4,0 0 9,0 0 9,0 0 5,0 0 9,0 0 5,0 0-1,0 0-4,0 0-13,-20-3-2,20 3-9,0 0-14,0 0-7,3-26-4,-3 26-9,0 0-5,14-29-6,-5 19-3,2 0-3,-1 1-3,0-1-4,6 3 2,-4-1 1,3 1-1,2 4-3,-2-3-3,-15 6 2,32-1-4,-18 1-1,-14 0-3,32 7 5,-18-1-3,-1 2 5,1 1-1,-4 0-1,-2 5-6,-3-3-1,1 5-3,-6-16-11,2 26 1,-2-26-5,-9 31-3,0-16 3,4 0-1,-3-2 3,1-1-1,-3 0 5,10-12-1,-11 17 4,11-17 3,-11 14 4,11-14 7,-8 8 5,8-8-1,0 0-1,-6 12-4,6-12-3,0 0-2,0 0-2,0 0-2,0 0-1,0 0-2,0 0-4,23 13 1,-23-13 0,16 10 0,-7-3 2,-9-7 2,21 20 2,-11-9-1,2 4 2,-7-2 3,4 3 2,-2-1-5,-5 0 4,-2-15 1,0 27 1,0-27-1,-11 29-1,1-17 0,-1 0 2,-5-3-1,0 0 0,-1-4 2,0-1 0,1-2-1,-4 0-2,20-2 1,-36-8 1,19 4-2,3-3-9,1-3-15,0-4-32,1-1-34,6 1-42,2-4-43,4 18-45,4-35-96,0 19-166,2-1-71,4-2-50</inkml:trace>
  <inkml:trace contextRef="#ctx0" brushRef="#br1" timeOffset="357535.5855">2198 15567 1552,'0'0'13,"4"-15"19,-4 15 30,0 0 20,0 0 18,0-16 3,0 16-13,0 0-12,0 0-9,0 0-10,0 0-7,0 0 0,0 0 1,0 0-3,0 0-6,-40 41 2,31-22 3,-2 2-4,3-1-3,-1 4-5,5-2-6,-2-2-2,4 1-2,0-4 2,2 3-4,0-20-2,2 31 5,0-17 3,1 1 4,4-3 1,-7-12 4,14 17 0,-5-14-4,-9-3 5,18 9-4,-18-9 2,20-3-4,-20 3 2,20-11 2,-10-1-5,-1-1-2,1-6-2,-1-2 8,-2-1-9,-3-2 4,0-1 11,-2 4 9,0 0 5,-2 3 5,-2-1-3,0 1-13,2 18 2,-4-28-5,0 15-15,4 13-11,-9-20-23,9 20-31,-7-15-33,7 15-45,-8-11-47,8 11-52,-4-7-49,4 7-93,0 0-166,0 0 24,0 0-107,0 0-104</inkml:trace>
  <inkml:trace contextRef="#ctx0" brushRef="#br1" timeOffset="358524.7886">2521 15831 1544,'0'0'-9,"0"0"26,19-10 21,-19 10 22,0 0 19,0 0 8,0 0 1,0 0-7,0 0-8,0 0-7,0 0-3,0 0-2,0 0-9,0 0-5,0 0-6,0 0-3,0 0-4,0 0-3,0 0-4,0 0-4,0 0-2,0 0-2,0 0-2,22 8 1,-22-8 8,0 0-3,0 0-3,0 0 0,0 0-5,0 0-1,0 0-7,-15 33 5,15-33-2,0 0 1,0 0 1,0 0 15,0 0 13,0 0 0,0 0-5,0 0-4,0 0 1,0 0 2,0 0 7,0 0 4,0 0 10,0 0-1,0 0-1,0 0-3,0 0-2,0 0-6,19-39-14,-19 39-28,0 0-45,0 0-67,0 0-88,6-14-94,-6 14-148,0 0-61,0 0-125,0 0-125</inkml:trace>
  <inkml:trace contextRef="#ctx0" brushRef="#br1" timeOffset="359159.7333">2894 15482 1765,'0'0'17,"0"0"13,-2-19 20,2 19 24,0 0 11,0 0-1,0 0-2,0 0-5,0-19-7,0 19 3,0 0-8,0 0-6,0 0-6,0 0-6,0 0-5,0 0-5,0 0-7,0 0 6,0 0 12,0 0 2,0 0-3,0 0-2,0 0-5,-13 46-2,9-29 0,-4 4-5,2-1 1,-4 4-7,2 0-8,2 0-11,-2 1-2,0-1-10,3-2-5,0-2-7,4-2-3,-2-1-5,3-17 2,4 33 1,3-18-2,0-1 0,3-3 0,0-1-3,6-3 3,0 1 5,1-1 1,0-3 0,2 3 2,1-7 2,-2 5 2,-1-5 3,-17 0 2,27 2 13,-12-2 6,-15 0 7,24-4 8,-24 4 7,19-8 4,-19 8 4,12-9 6,-12 9-3,9-12 5,-9 12 3,4-15-4,-4 15 3,3-17-4,-3 17 2,0 0-2,-3-27 15,3 27-4,0 0 0,-3-23 5,3 23 0,0 0 3,-3-17-10,3 17-3,0 0-8,0 0-16,-4-13-5,4 13 4,0 0-13,0 0 4,0 0-12,0 0 7,0 0-1,0 0-6,-13 55 5,11-38 2,-3 3-6,2 0 1,2 6-28,-1 0-39,0-2-42,-3 4-44,2-5-55,1 5-57,-2-4-72,4-3-154,-2-1-68,4-3 74,0-3-99,5 1-73</inkml:trace>
  <inkml:trace contextRef="#ctx0" brushRef="#br1" timeOffset="359606.853">3483 15741 1527,'-2'-25'22,"2"25"23,0 0 22,-2-18 19,2 18 13,0 0 8,0 0-5,-5-15-8,5 15-6,0 0-7,0 0-4,0 0-5,0 0 3,0 0-2,0 0-2,-35 26 0,26-15-2,0 2 0,1 0-4,-2 7-11,0-3-1,3 0-1,0-1-10,2 4-5,2-3 2,0 0-3,3 3-5,0-20-2,5 33 0,-1-19-2,3 1-3,-1-1 2,4-2-5,1-2-6,1-3-2,2 2-9,0-3-5,1-3-7,-15-3-5,28 2 2,-28-2 1,27-5 1,-14-3 1,-5-3 4,2-1-4,-2-4 1,-2 0 5,-2-4 3,-4 4 11,0 16 4,-2-34-1,-2 19 5,-5-2-6,0 3 3,-1-1-8,0 5 0,-4 0-14,2 2-34,-4 1-54,16 7-65,-25-4-65,25 4-106,-25 2-183,25-2 17,-17 5-73,17-5-70</inkml:trace>
  <inkml:trace contextRef="#ctx0" brushRef="#br1" timeOffset="361063.7633">3890 15970 1544,'0'0'-1,"0"0"6,12-8 14,-12 8 28,0 0 19,0 0 7,0 0-6,16-4-4,-16 4-10,0 0-7,0 0-9,0 0-1,0 0-4,0 0 8,0 0 9,0 0-3,24 12-5,-24-12-3,0 0-1,9 9-3,-9-9-4,9 9-1,-9-9 0,0 0 0,0 0-2,6 16-1,-6-16 0,0 0 0,0 0 1,4 13 1,-4-13-2,0 0-1,0 0 3,0 0 5,0 0 6,0 0 1,0 0 1,0 0 5,0 0-2,0 0-6,0 0-3,0 0-6,0 0-4,0 0-2,-6-51-4,6 51-10,6-12-42,-6 12-58,0 0-77,13-11-74,-13 11-154,12-6-81,-12 6-116,0 0-92</inkml:trace>
  <inkml:trace contextRef="#ctx0" brushRef="#br1" timeOffset="361641.9174">4689 15558 1529,'0'0'-40,"0"0"29,0 0 24,0 0 30,11-8 21,-11 8 24,0 0 10,0 0 12,0 0 7,9-13-1,-9 13 1,0 0-2,0 0-2,0 0-1,7-17 4,-7 17 2,0 0-5,0 0-6,0 0 1,0 0-13,0 0-17,-14-21-9,14 21-10,0 0-5,-29 5-4,29-5-1,-30 15-10,10-2-3,-5 3-4,1 5-3,-2 3-2,3 3-6,-2 3-3,3-2 1,5 1-7,3-1 0,3 1 4,2-5-2,5 1-2,0 0 0,6-4 3,2 0-1,2 0-3,6-4 6,2 1-2,1-3-2,4-4 1,-2 0-3,0-3-4,0-2 6,0-2-8,-17-4 3,28 0-3,-28 0-2,21-5-4,-21 5 2,19-15-5,-19 15-8,6-13 4,-6 13 1,0-15-10,0 15 6,0 0 4,-16-20-9,16 20-11,-14-12-25,14 12-30,-14-10-45,14 10-55,-13-6-68,13 6-96,-9-9-149,9 9-6,0 0-148,0 0-144</inkml:trace>
  <inkml:trace contextRef="#ctx0" brushRef="#br1" timeOffset="362201.637">5082 15591 1808,'0'0'15,"-17"-6"14,17 6 25,-15-8 26,15 8 20,-15-5 5,15 5 1,0 0 2,-15-10-7,15 10-15,0 0-9,-3-15-8,3 15-7,0 0-9,0 0-6,10-31-4,-10 31-3,12-15-7,-3 7-4,-9 8 0,23-13-1,-10 8 1,3 0-5,0 1-2,-16 4-1,30-1-1,-30 1-3,29 4 0,-11 2-3,-4 1 1,-1 2-3,2 4 4,-5-1-1,-1 4-1,-2-1 0,-2 3-4,-3 0-7,-4 1-9,-3-1-9,0 2-6,-8-1 0,0 0 0,0-2 5,1-3 3,0-1 2,-1-4 5,4-2 8,9-7 10,-17 13 8,17-13-2,0 0-7,0 0-1,0 0 0,0 0-1,0 0-1,0 0-2,0 0-4,0 0-1,0 0-3,47-27-2,-47 27 2,30 3 3,-14 5 5,3 3 7,1 4 4,-5 1 1,1 6 5,-2-2 7,0 3 4,-4 2 5,-4-1-3,-1 1 6,-3 0-1,-2-4 2,-7 3-4,-1-4-5,-5-1 2,-6-3-5,-4-1-1,-9-4-7,-3-3-15,5-5-11,-4-3-19,2-3-47,-5-7-59,4-4-82,-5-7-97,6-5-216,7-3 4,3-5 70,10-1-112,8 1-64</inkml:trace>
  <inkml:trace contextRef="#ctx0" brushRef="#br1" timeOffset="363231.7391">4803 13987 1390,'0'0'-110,"0"0"16,-16-8 12,16 8 9,0 0 18,0 0 14,-4-14 19,4 14 12,0 0 18,0 0 25,0 0 12,0 0 29,0 0 13,0 0 10,0 0 10,0 0 6,0 0 11,13-24 1,-13 24 0,0 0-5,0 0-4,0 0-6,0 0-4,0 0-3,0 0 0,0 0 0,0 0-6,0 0-1,0 0 0,0 0-2,0 0 0,0 0 0,0 0-5,0 0 3,0 0-3,0 0 0,0 0-9,0 0-10,0 0-10,0 0-5,0 0-10,0 0-9,0 0-7,0 0-1,0 0-5,0 0-2,57 38 0,-23-13 0,21 17 0,6 5 4,7 6-10,4 8-1,9 7-1,6 7 1,25 16 2,2 9 0,2 3-2,10 3 0,7 7 2,1-1 3,-1 3 2,0-4 2,-1 0 11,-3-4 15,-2-6 0,-2-8-8,-3-6 2,-19-17-4,-8-9-5,-2-2-3,-10-8-5,-7-5 1,-11-6-6,-8-8-3,-14-5 3,-9-9 2,-8-2 0,-6-3 5,0-1 3,-6-5-8,-1-1-23,-13-6-23,17 4-29,-17-4-45,13 0-43,-13 0-49,0 0-52,6-12-46,-6 12-31,0 0-54,4-22-102,-4 22-59,0 0-180,-2-29-207</inkml:trace>
  <inkml:trace contextRef="#ctx0" brushRef="#br1" timeOffset="363515.0402">7733 15857 2053,'-10'-19'27,"10"19"18,-10-15 26,10 15 31,-11-11 17,11 11 7,-9-10 4,9 10-10,0 0-17,0 0-13,-10-10-15,10 10-5,0 0-2,0 0 1,0 0 0,0 0-10,40 44-4,-24-27-3,2 2-6,3 3 1,1 0-8,2 2-2,-2-2-3,1 2-4,-4-2 1,-2-3-6,-3 0 2,-2-2 1,-8 0 1,-4-2-6,0-15 1,-24 29 2,-3-14 1,-6-2-11,-4 0-18,-3-3-19,-1 2-42,1-5-54,5 5-81,3-7-98,6 2-221,5 0-21,6-4 68,4 4-132,11-7-102</inkml:trace>
  <inkml:trace contextRef="#ctx0" brushRef="#br1" timeOffset="363885.4188">8392 16174 1717,'-12'-12'46,"12"12"28,0 0 29,-11-10 27,11 10 21,0 0 13,0 0 11,0 0-3,0 0-13,-11-9-10,11 9-9,0 0-8,0 0-2,0 0 10,0 0 1,0 0-13,-15 29-10,15-29-12,-6 28-8,2-8-5,0 2-6,0 7-11,-2 3-3,-2 2-7,4 2-8,0 1-1,0 0-8,0-4-17,0-2-39,2-2-47,2-3-42,-3-6-51,1-2-43,0-2-59,0-7-74,2-9-140,-7 10-118,7-10 45,0 0-185,0 0-212</inkml:trace>
  <inkml:trace contextRef="#ctx0" brushRef="#br1" timeOffset="364387.6744">8360 16185 2120,'0'0'74,"-7"-13"28,7 13 32,0 0 32,-3-22 27,3 22 11,0 0 2,-3-20-13,3 20-22,0 0-13,11-26-21,-2 17-14,4 1-6,-1 1-12,5 0-15,2 1-10,0 2-9,2 2-10,0 2-5,-1 4-7,5 1-5,-4 5-3,0 0-11,-1 4-16,-4-2-15,0 5-12,-6 0-12,-4 0-11,-4-1-15,-4 1-5,-4 1-10,-2-1-2,-8 0-1,0-3-4,-4 3 3,-1-6 7,-2 0 1,2-1 13,-3-3 5,8 0 6,-1-5 3,-1 0 5,18-2 4,-22-2 5,22 2 4,0 0-4,-20-9 2,20 9 2,0 0-3,0 0 2,0 0 3,0 0 0,0 0 1,51-14 6,-51 14 3,36 10 8,-15-2 3,0 3 5,-2 3-1,-1 1 3,-2 0 0,2 4 5,-8 0 4,-2 1 6,-4-2-5,-2-1 3,-2-17 1,-14 37-3,-1-20 0,-2-2-2,-4-2-2,1 0-2,-6-6 5,2 0-13,-1-4 3,0 2 0,6-5-2,-3-2-15,3-1-34,-1-4-35,4-1-51,4-3-63,2 2-69,4-6-60,2-1-146,4 16-71,7-30 62,8 13-69,-1-1-44</inkml:trace>
  <inkml:trace contextRef="#ctx0" brushRef="#br1" timeOffset="364677.6409">8981 16283 1557,'0'0'29,"0"0"36,7-14 46,-7 14 31,0 0 18,0 0 15,0 0 6,-9-25 3,9 25 1,0 0-7,0 0-15,0 0-16,0 0-17,-9-17-15,9 17-11,0 0 12,0 0 2,0 0 3,0 0 8,0 0 1,-17 42-4,13-28-10,0 4 3,0 5-7,-2 2-9,-1 1-10,2 1-6,-1 2-10,2 0-5,0 0-18,0-3-32,2 0-46,-2-1-52,2-5-49,2 0-40,-3-2-42,3-18-38,-2 24-45,7-16-28,-5-8-55,8 7-140,-8-7-31,0 0 60,0 0-148,36-17-129</inkml:trace>
  <inkml:trace contextRef="#ctx0" brushRef="#br1" timeOffset="364942.8331">9333 16337 1789,'0'0'69,"0"0"38,8-13 35,-8 13 32,0 0 35,0 0 8,9-12 3,-9 12-13,0 0-15,0 0-19,0 0-19,0 0-14,0 0 4,0 0-6,0 0-10,0 0-9,0 0-10,0 0-9,-13 65-8,9-45-9,-2 4-7,-2 3-6,2-1-7,-2 8-5,2-2-11,-2-1-26,-2 2-38,4-6-52,3 0-28,-2-3-45,-1-2-61,1-7-57,3-1-64,2-14-139,-6 18-157,6-18 83,0 0-249,0 0-273</inkml:trace>
  <inkml:trace contextRef="#ctx0" brushRef="#br1" timeOffset="365513.2721">9345 16368 1989,'0'0'-85,"0"0"41,0 0 34,0 0 30,0 0 29,0 0 19,0 0 21,0 0 14,0 0 9,0 0 8,0 0 5,0 0 4,-4-17-3,4 17 3,0 0-2,0 0 0,0 0-5,0 0-4,0 0-10,0 0-9,0 0-12,0 0-6,0 0-6,19-10-10,-19 10-11,0 0 0,26-5-9,-26 5-4,24-5-4,-10 3-4,-14 2-2,35 0 0,-16 2 5,0 0 7,3 2 4,1 4-2,1 0 4,-4 4 2,2-2 0,-3 5 5,-2 2 2,0 3-2,-4 1-1,-6 0-2,2 4-5,-8-3-6,-2 5 1,-3-1-5,-6 0-2,-5 0-3,-2 1-6,-5-5-19,0 2-11,-5-5-16,-2-1-8,0-4-12,-1-2-21,2-4-17,1-3-15,3-1-19,4-4-30,-6-4-43,3-1-51,2-3-70,2-1-89,-1-6-170,6 2 23,-1 0-254,4 0-284</inkml:trace>
  <inkml:trace contextRef="#ctx0" brushRef="#br1" timeOffset="367877.5942">5802 16244 2053,'0'0'-65,"0"0"20,0 0 18,0 0 20,-17 0 21,17 0 15,0 0 13,0 0 5,0 0-2,0 0 1,-26-3-1,26 3-1,0 0 5,0 0-2,0 0-1,-20-3 0,20 3 11,0 0 6,0 0 6,0 0 7,0 0 7,0 0 6,-21-1 11,21 1 2,0 0-3,0 0-9,-18-7-2,18 7-1,-18-2-2,18 2-3,-24-5 5,11 2 1,13 3 3,-25-7 6,7 3-7,18 4 16,-23-5 1,13-1 0,10 6-7,-21-2-10,21 2-10,0 0-9,-24-5-10,24 5-8,0 0-9,-16-4-4,16 4-8,0 0 0,0 0-3,0 0-3,44 31 5,-14-14-4,10 4 0,15 14-3,7 3 1,2 6 0,6 4-4,3 5 2,1 5-2,4 7-3,3 1 0,-2 4 2,-2 3-3,0 2-2,-1-5 2,-3 3-1,0-6-1,-3 0 3,-2-3-3,2-4 1,-9-6-2,-3-7 0,-3-3-1,-15-10 0,-10-7 3,-3-5-4,-3-5 2,-6-3 8,0 0 0,-6-3-16,-1-4-38,-11-7-52,0 0-45,14 0-35,-14 0-37,0 0-37,0 0-49,-2-27-43,2 27-33,0 0-66,-12-36-89,4 21-16,3-2-234,3 0-256</inkml:trace>
  <inkml:trace contextRef="#ctx0" brushRef="#br1" timeOffset="368173.1701">7196 17256 2078,'3'-15'-17,"-3"15"28,0 0 24,3-21 26,-3 21 26,0 0 13,-3-22 9,3 22 8,0 0-4,-6-22 8,6 22 10,-6-12-2,6 12-5,0 0-10,-10-12-18,10 12-10,0 0-9,0 0-3,0 0-3,0 0 4,0 0 0,0 0-1,0 54-3,6-36-3,2 2-2,3 3-6,4 2-4,0 2-4,-1 2-7,2-3-1,-2-2-5,-3 1 0,-3-3-3,-4 0 0,-4-1-10,-4-2 3,-7 1-2,-5 4-2,-10-2-18,-4-5-22,-1-1-42,1-1-26,0 0-43,5-6-76,7-2-102,0-1-173,1-1-114,17-5 58,-23 0-242,23 0-265</inkml:trace>
  <inkml:trace contextRef="#ctx0" brushRef="#br1" timeOffset="368966.7345">7834 17780 1997,'0'0'-71,"0"0"14,26-32 16,-26 32 26,0 0 19,0 0 12,7-12 3,-7 12-3,0 0-3,0 0-1,0 0-5,0 0-3,0 0 0,0 0 0,0 0-5,0 0 3,0 0 2,0 0-2,0 0-13,0 0-18,0 0-30,0 0-32,0 0-47,0 0-109,0 0-210,0 0 34</inkml:trace>
  <inkml:trace contextRef="#ctx0" brushRef="#br1" timeOffset="369501.422">7933 17599 1165,'0'0'-24,"0"0"12,0 0-1,0 0 9,0 0 6,0 0 7,0 0 5,0 0 12,0 0 1,0 0 15,0 0 8,0 0 11,0 0 11,0 0 6,0 0 8,0 0 5,0 0 8,0 0 4,0 0 5,0 0-1,0 0-1,0 0-2,0 0-2,0 0-1,0 0-1,0 0-4,0 0-4,0 0 0,0 0 1,0 0 3,0 0 11,0 0 1,0 0-8,0 0 4,0 0-3,0 0-3,0 0-2,-6-17-8,6 17-5,0 0-8,0 0-6,0 0-8,0 0-12,0 0-3,0 0-8,0 0-10,0 0 2,0 0 3,0 0 7,0 0 7,8 51 9,-6-34 6,-2 3 2,2 1 4,-2 1 3,0 7-3,2-2 3,-4 2 4,4 0 1,-4-2-7,4 4 1,-2-2-5,2-5-5,-2-2-4,2 1-2,-2-3-7,2 0-2,-2-5-4,0-15 1,2 26-2,-2-26-3,2 22 2,-2-22 1,2 18-23,-2-18-33,0 0-57,3 13-67,-3-13-56,0 0-64,0 0-60,0 0-67,0 0-83,0 0-150,0 0 27,9-46-335,-9 46-408</inkml:trace>
  <inkml:trace contextRef="#ctx0" brushRef="#br1" timeOffset="370417.4595">7956 17783 2274,'-17'-5'-146,"17"5"27,0 0 19,-14-4 15,14 4 8,0 0 29,0 0 16,-16-8 18,16 8-3,0 0 13,0 0 10,0 0 12,-14-7 3,14 7 9,0 0 9,0 0 2,0 0 11,0 0 10,0 0 10,0 0 6,0 0 6,0 0 3,-20-2-1,20 2-4,0 0 0,0 0-5,0 0-9,0 0-5,0 0-5,0 0-7,0 0-5,0 0-7,0 0-4,0 0 0,0 0-6,0 0-1,0 0-3,0 0-3,0 0-7,0 0 0,-10-9-1,10 9-5,0 0-1,0 0-2,0 0 2,0 0-1,0 0 3,0 0-3,0 0 1,-9-13-3,9 13 9,0 0-2,0 0 1,0 0-5,0 0 1,0 0-1,0 0-2,0 0 1,0 0 1,0 0-5,0 0 3,0 0 5,0 0-1,0 0 4,0 0-3,0 0-5,13-27 2,-13 27-3,19-19 4,-8 11 0,-1-2 1,6 1-5,-2-1 1,5-1 7,0 3 7,0-1-1,1 1-1,-2 3 3,2-2-3,-3 5-3,3-1 2,-20 3 2,34 3-5,-17-1 3,-2 6 3,0-1 1,-2 5-3,-3 0-4,-2 1 1,-1 2 2,-3 0-2,-2 0 3,-2-15-5,-6 34 3,-1-20-4,2 2-6,-4-3-4,-2 0 2,-2-2-5,3 2 3,-3-6 4,2 0 4,-1 1-8,12-8 1,-19 7 4,19-7-1,-18 7-4,18-7 1,0 0-3,-16 1-2,16-1 2,0 0 0,0 0-7,0 0 2,0 0-2,0 0 3,0 0-2,0 0 3,0 0-7,0 0 6,0 0 0,0 0 2,0 0-3,0 0 2,0 0-2,61-6-2,-61 6 7,0 0-3,20 6 0,-20-6 1,12 4 0,-12-4 2,0 0-2,15 5 4,-15-5-4,0 0 8,13 6-4,-13-6 6,0 0-12,0 0 8,0 0 1,15 6-2,-15-6 1,0 0 0,0 0 8,0 0-6,0 0 3,0 0-3,12 8-2,-12-8-15,0 0-22,0 0-34,0 0-56,0 0-56,0 0-52,0 0-51,0 0-115,0 0-111,0 0-149,0 0-154</inkml:trace>
  <inkml:trace contextRef="#ctx0" brushRef="#br1" timeOffset="370774.9514">8036 17698 1809,'-12'-7'11,"1"1"13,11 6 17,-17-11 23,17 11 33,0 0 15,-17-7 8,17 7-4,0 0-11,0 0-6,0 0-3,0 0-4,0 0 0,32-15-1,-32 15 1,30-2-6,-11 2-2,-19 0-9,42 8-4,-17-3-5,-1 6-4,-3-3-1,-1 6-4,2 1-2,-3 2 5,-4 3-6,0 1 1,-5 4-5,-3-2 3,-1 6-8,-3-2-1,-1 2-4,-7 2 4,-1-4-8,-5 7-3,-4-5-1,-1-3-12,-8-4 1,-1-1-27,-3-1 0,-2-8-3,3-2-10,0-5-9,-3-3-12,3-3-21,-3-5-32,2-1-42,1-8-57,7 1-56,4-5-60,8-3-144,3 2-63,5-1 41,5-1-97,7-2-73</inkml:trace>
  <inkml:trace contextRef="#ctx0" brushRef="#br1" timeOffset="371477.4208">8517 17737 1592,'0'0'58,"8"-14"19,-8 14 21,0 0 27,-2-19 24,2 19 19,0 0 14,0 0-3,0-22-14,0 22-21,0 0-9,0 0-24,0 0-11,0 0 5,0 0-7,0 0-1,0 0-1,20 36-11,-16-19-7,2 7-8,0 3-2,-1 2-9,-3 0-2,4 6-5,-2 0-3,4-1-8,-7-8 2,3 3-4,-2-5-3,3-2-2,-5-4-1,2-2 5,-2-16-2,0 21-14,0-21-10,0 0-9,0 0-1,0 0-8,0 0-2,0 0-15,-32-42-9,23 21 7,5-4 1,0-1-2,-1-4-2,4 3 14,1-2-1,1 0-6,2 0 13,-1 3 1,4 1 1,1-1 3,1 5 2,0 0-2,5 2 2,0 3-1,3 1 4,4 1-2,1 7 8,-2 1-1,2 1-7,1 5 3,-4 0 2,4 3-3,-1 2 5,-5 2 0,2 0 2,-2 3-3,-2-1 3,-7 1 2,-7-10-7,12 22-3,-12-22-1,-5 18-10,5-18 1,-17 21-12,6-12 9,1 1-7,-2-3 8,-2 0 3,14-7-3,-20 8 2,20-8 4,-17 4-8,17-4 5,0 0-1,0 0-2,0 0-5,0 0 2,0 0 4,0 0 0,0 0 0,0 0-1,0 0-2,53 0 2,-36 7 0,6 0 8,-2 1 5,-2 5 3,2 1-2,-4-1 3,0 4-2,-4 1 20,-1-2-2,-5 2 3,-3-3 7,-4 2-3,0-17 1,-17 32 0,2-17-3,-6-2-4,-6 0-3,-7-2 0,0-4-2,-3-1 1,4-3-16,0-3-2,0 0-14,2-3-7,3-3-22,2-1-19,1-1-23,4-3-40,4-1-50,5-1-50,4 2-57,2-3-80,8 1-147,3-3 2,8 1-189,2 0-190</inkml:trace>
  <inkml:trace contextRef="#ctx0" brushRef="#br1" timeOffset="371989.3969">9285 17757 1887,'18'-9'-4,"-5"-2"11,-3 4 24,-10 7 29,15-15 31,-15 15 33,7-15 12,-7 15 17,4-14 6,-4 14-2,0 0-6,4-15-16,-4 15-19,0 0-8,0 0 15,0 0 0,0 0 3,0 0-4,0 0-1,0 0-5,-6 65-3,4-44-11,-5 3-6,1 4-9,-2 2-10,0 4-3,1-8-8,0 8-10,-3-5-1,3-3-6,0-2-5,1-2 1,3-4-3,-2-3-2,1 1 3,4-16 14,-5 16-4,5-16-5,0 0-5,0 0-7,0 0-4,0 0-4,0 0-1,0 0-6,16-68-2,-11 43-10,1-7-8,4-2-6,0 0 3,-2-2-6,3 3 3,0 1-5,-1-1 3,2 4-4,-3 6 8,2-3 8,1 6 6,-5-1 2,-1 6-1,-1 3-4,5-2-4,0 4-3,-10 10 1,20-11-1,-20 11 2,20 3 8,-20-3 9,25 15 3,-16-3 7,7 5 9,-3 1-15,-1 5 1,3 4 6,1 2-8,-3 1 1,3 0 0,-4-1-3,2 3 1,0-1-2,-1 1-2,-3-3-8,2 0-28,-1-3-32,-4-4-42,-1 0-40,1-2-44,-1-4-39,-4-2-52,-2-14-62,2 18-73,-2-18-165,0 0-31,0 0 49,0 0-262,0 0-298</inkml:trace>
  <inkml:trace contextRef="#ctx0" brushRef="#br1" timeOffset="372252.586">9357 17944 2254,'0'0'98,"-22"0"1,22 0 2,0 0 8,-19 1 12,19-1 20,0 0-7,0 0-6,0 0-11,0 0-9,0 0-12,84-4-8,-50 7-53,2-3-104,11 1-152,-11-1-219,9 0-85,-3-1 58,-6-2-182,6 2-145</inkml:trace>
  <inkml:trace contextRef="#ctx0" brushRef="#br1" timeOffset="379781.2217">8614 13152 818,'0'0'297,"10"-15"-149,-10 15-49,6-16-20,-6 16 0,2-17 6,-2 17 8,0-17 9,0 17 2,0 0-5,-8-21-5,8 21-8,-6-15-2,6 15 8,0 0 4,-8-17-7,8 17 4,0 0-2,-8-16-9,8 16-3,0 0-8,-11-9-2,11 9-22,0 0-3,0 0 4,-47 20 0,28-3 4,-6 3 1,-12 11-7,-14 17-1,-8 0-1,-3 8-4,-7 4-2,-6 0-3,-6 8-2,-4 5-4,-1 5 2,-16 21-3,0 5-2,0-2 0,1 5-3,-3 0 0,0-2-2,-1 3-1,-8-2 0,-8 1-6,-4 2 2,-6 1 3,-3 3-2,-5 4-4,-9-2 2,4 7-1,1 0-1,4-5-2,-5-1 3,0-7-6,2 0 6,-2-6-4,2 0-3,5-7 5,3-5-10,9-5 5,27-18 0,6-5-1,7-3 3,9-6-3,3-4 4,10-6-4,10-6-1,13-12 5,10-5-11,5-3 0,8-7-9,2-2-5,5-3-19,3-1-28,7-5-49,0 0-69,0 0-69,0 0-71,30-49-147,-9 27-54,6-8 63,3-5-115,0 0-75</inkml:trace>
  <inkml:trace contextRef="#ctx0" brushRef="#br1" timeOffset="380811.3911">3869 16665 1500,'0'0'-47,"0"0"15,0 0 26,0 0 17,0 0 19,0 0 16,0 0 16,0 0 17,-32-38 17,32 38 10,-8-12 10,8 12 8,0 0 2,-10-15-4,10 15-5,0 0-9,-8-11-2,8 11-7,0 0-2,0 0 1,0 0 0,0 0-1,-2-18-1,2 18-10,0 0-7,0 0-6,0 0-11,0 0-1,0 0-4,0 0-1,0 0-1,0 0 1,0 0-9,2 56 0,-8-33-4,-3 3-6,-2 7-3,-1 2-1,-1 0-5,3 4 2,0-3-3,0-2-8,5-2 0,4-3-5,2-3 2,6-2-2,6-5-2,4-6-2,5-4-4,5-4-5,3-2-9,2-6-4,6-6 4,0-3-9,-1-2 0,6-1-3,-2-5-6,-5 6-2,-5-3-13,-1 2-14,-4 1-24,-8 0-34,0 1-44,-8 4-41,-2 1-41,-3 3-45,-5 5-106,0 0-148,0 0 75,0 0-74,0 0-40</inkml:trace>
  <inkml:trace contextRef="#ctx0" brushRef="#br1" timeOffset="382488.8153">613 17324 1436,'0'0'-26,"0"0"16,-11-15 5,11 15 22,-10-7 14,10 7 11,0 0 7,-15-15 7,15 15 4,-8-8 8,8 8 3,0 0 3,-11-14 6,11 14-1,0 0 2,-13-11 4,13 11-2,0 0-1,-10-10-3,10 10 5,0 0-2,-10-12-11,10 12-5,0 0-2,0 0-3,-10-12-4,10 12-2,0 0-4,-3-18-4,3 18-4,0 0 1,13-24 2,-13 24 1,12-17 11,-4 7-8,3 2 3,0-1 6,-11 9-1,23-11-1,-9 7 6,-14 4-10,28-3 0,-28 3 0,34 10-1,-19-2 0,2 3-9,0 0 2,-5 7-4,2-1-1,-4 2-6,-2 2 0,-3 4-2,-3-2-7,-4 4-2,-3-2-6,-3 3-7,-4 1-3,-8 1-6,2-2-1,-4 1-4,-1-5-6,-3 1 8,-4-3-4,2-2 4,-2-4 0,0-3-11,4-4 2,-1-2-5,2-4-7,1-1 5,3-2-5,2-2 2,19 2 1,-32-12-1,19 5 2,13 7 0,-13-13 0,13 13 2,0 0 2,7-21 1,-7 21-4,19-10 11,-5 5 1,4 0 8,1 4 5,2 1 5,1 0-7,-2 0 2,0 4 4,3 1-1,1 1-1,-4 1 1,-1 1-1,-2-1-28,0 1-14,-2 1-35,0-1-34,-3-1-42,3 0-47,0 1-42,0-4-47,-15-4-93,28 5-102,-14-5 10,6 0-92,-20 0-58</inkml:trace>
  <inkml:trace contextRef="#ctx0" brushRef="#br1" timeOffset="382875.5284">1028 17427 1589,'0'0'40,"-2"-19"22,2 19 21,-4-17 21,4 17 19,-6-15 7,6 15-1,-6-14-4,6 14-8,0 0-6,-12-11-3,12 11 3,0 0 7,0 0 15,0 0-5,0 0 1,-31 21-1,25-10-1,-3 2-1,1 2 0,-2-1-7,5 6-7,-5-1-11,5-4-10,0 1-12,1 1-7,4-17-15,0 29-5,4-14-4,1-1-4,2 0-4,1-4 0,2-2-10,3-4-12,2 1-7,-15-5-10,29-2-8,-29 2-4,32-14-3,-17 6 2,2-6 0,-4-1 3,-2 1-1,2-6 3,-7 3-1,-2 0 2,-2 0 12,-2 17 6,-8-31 8,-1 19-2,-4 0-6,-4-2-1,-2 5 1,2 3-2,1-2-4,0 3-40,16 5-43,-27-6-47,27 6-69,-17-2-76,17 2-89,0 0-205,0 0-24,-13 13 77,13-13-190,0 0-194</inkml:trace>
  <inkml:trace contextRef="#ctx0" brushRef="#br1" timeOffset="384111.3859">1528 17431 1916,'-37'-13'-7,"37"13"24,0 0 23,-15-10 28,15 10 27,0 0 17,-11-10 0,11 10-3,0 0-5,0 0-14,-11-10-6,11 10-4,0 0-8,0 0 1,0 0-4,0 0-4,0 0 1,0 0-5,27-18-6,-27 18-1,0 0-2,0 0 4,0 0 5,0 0-3,0 0-2,28 18-10,-28-18 5,0 0-5,2 18-4,-2-18 1,0 0-2,0 0-7,-16 27-4,16-27 2,-10 9-3,10-9-4,0 0-4,-12 10 1,12-10 2,0 0-9,0 0 0,0 0 2,0 0-9,0 0 3,0 0-1,0 0-1,0 0-7,0 0 4,0 0-27,0 0-29,0 0-44,0 0-66,0 0-79,10-49-74,-10 49-180,0 0-45,0 0 63,22-7-142,-22 7-116</inkml:trace>
  <inkml:trace contextRef="#ctx0" brushRef="#br1" timeOffset="384749.5436">1895 17348 1746,'-14'-7'11,"14"7"3,0 0 17,-14-11 27,14 11 16,0 0 5,-12-11 5,12 11 2,0 0 4,-9-10-2,9 10 2,0 0-5,-9-10-1,9 10-4,0 0 1,0 0-6,-4-19 4,4 19 2,0 0-2,0 0 4,13-21 7,-13 21 9,19-9-1,-19 9 3,28-8-5,-14 7-6,3-1-4,0 0-4,-17 2-11,37 2-4,-19 0-7,-1 1-6,0 3 0,-2 2-8,-2 1-1,2-2-1,-5 6-13,-2-1-3,-1 0-12,-7-12-8,1 25-10,-1-25 4,-8 26-6,0-12-6,0-2 3,-5 1 1,-1-3 2,3-1 1,0 1 0,0-2 4,11-8-1,-19 11 5,11-4-1,8-7 3,-12 8 0,12-8-2,0 0-3,0 0 0,0 0-5,0 0-2,0 0 1,0 0 3,0 0-7,0 0 1,0 0 2,33 14 0,-20-9 6,-1 0 6,1 2 0,-2 2-1,4-1 2,-3 2 3,-2 2 2,0 0 1,-4-2-6,0 7-1,-6-17 5,-2 24 0,2-24 0,-16 27-2,2-13-7,-4 1 6,-2-1-1,1-2 1,-4-2 0,-2-3-1,1-2-1,3 0-4,0-3-4,2-2-10,-3-4-14,22 4-26,-34-12-22,20 5-20,1-4-25,3-1-38,-2-2-48,12 14-51,-6-24-44,4 12-113,2 12-140,8-22 64,-8 22-141,20-24-126</inkml:trace>
  <inkml:trace contextRef="#ctx0" brushRef="#br1" timeOffset="385153.5331">2398 17457 1779,'0'0'51,"9"-12"22,-9 12 27,0 0 25,7-14 16,-7 14 11,0 0 12,0 0 6,-4-20 1,4 20 2,0 0-4,0 0-16,0 0-15,0 0-1,0 0 2,0 0-3,0 0-1,0 0-7,-44 38-4,36-21-4,0 0-8,2 4-19,2-3-7,-1 4-20,5-4-8,0 2-3,2 0-5,5-3-5,-1 0-1,3 3-4,4-6-8,-1-3-3,0-1-11,6-5-7,-4-1-9,-14-4-5,31 0-6,-13-6-5,-3-3-1,2-2-2,0-5-6,-5-4-5,-1 1-3,-2-3-1,-3-2 3,-4 5 0,0-3 5,-6 2 2,-2-2 2,-3 3 0,-4 4 3,-2-1 0,-1 6-2,3 3-30,-2-1-37,15 8-38,-30-7-47,16 5-55,14 2-71,-23 5-78,18 2-167,5-7-11,-11 17 68,11-17-176,2 19-156</inkml:trace>
  <inkml:trace contextRef="#ctx0" brushRef="#br1" timeOffset="385616.753">2950 17619 1798,'0'0'66,"0"0"19,0 0 21,0 0 26,0 0 23,0 0 3,-28-28 5,28 28-4,0 0-12,-9-18-8,9 18-8,0 0-7,-4-12-13,4 12-17,0 0-4,0 0-19,0 0-6,0 0-5,0 0-3,0 0-1,0 0-8,0 0-5,0 0 1,0 0-2,0 0-3,0 0-4,0 0-12,-4 45-13,4-45-4,-9 13-10,9-13 0,-6 12 4,6-12-2,0 0 4,-11 12-14,11-12-5,0 0 6,0 0-10,0 0-6,0 0 0,0 0-7,0 0-6,-12-32-10,12 32-28,0 0-43,0 0-61,10-26-70,-6 18-68,-4 8-152,9-12-48,-9 12 72,0 0-102,19-14-53</inkml:trace>
  <inkml:trace contextRef="#ctx0" brushRef="#br1" timeOffset="386336.9842">3292 17330 1531,'0'0'24,"0"0"23,0 0 20,5-15 20,-5 15 19,0 0 9,0 0 5,0 0 1,0 0 1,2-16-1,-2 16 1,0 0 0,0 0 10,0 0-4,0 0 6,0 0-6,0-19 1,0 19-5,0 0-3,0 0-5,0 0-3,0 0-6,0 0 1,2-19-4,-2 19 3,0 0-2,0 0-3,0 0-6,0 0-1,0 0-9,0 0-6,0 0-9,0 0-7,0 0-5,0 0 0,0 0 3,0 0 3,0 0-8,0 0-2,0 0-5,-28 41-2,20-22-4,-4 4-6,0-1-4,-2 7-16,-1-1-1,2 1 0,-2-2-4,4-2-12,1-5-7,1 2-7,3-3-6,0-2-12,2-2-2,4-15-1,0 24 1,0-24-3,10 20-4,-2-16-6,-8-4-2,26 13-9,-11-9 0,2-3-6,-17-1-1,33 4 1,-15-6 7,1 2 4,-19 0 4,28-2 5,-12 1 3,-16 1 8,25-4 3,-25 4 4,24-6 4,-24 6 4,16-7 8,-16 7 4,16-12 7,-16 12 5,10-14 7,-4 6 7,-6 8 9,8-16 13,-8 16 14,4-19 14,-4 19 8,2-15 10,-2 15 7,0 0 4,-2-22 3,2 22-6,0 0-7,0 0-17,-9-19-5,9 19-10,0 0-7,0 0-5,0 0-4,0 0-3,0 0-6,-21 45 2,21-28-5,-3 3-2,6-1 3,-3 3-18,4 5-28,-2-3-41,2 2-50,-2-3-51,4 0-46,-1-2-57,-2-3-66,3 1-60,-2-6-79,2-1-132,-6-12 8,10 15-383,-10-15-450</inkml:trace>
  <inkml:trace contextRef="#ctx0" brushRef="#br1" timeOffset="386810.7257">3760 17569 2495,'0'0'-101,"0"0"27,-2-23 32,2 23 30,0 0 30,0-24 25,0 24 13,0 0 13,2-18 15,-2 18 11,0 0 13,-5-18 19,5 18 7,0 0 17,0 0 4,-1-19 7,1 19-5,0 0-8,0 0 8,0 0-5,0 0 2,0 0-5,-42 25-3,31-13-18,1 4-13,-1 3-11,0-2-3,3 7-15,2-2-6,0 0-5,0 2-9,6-2-6,0-1-8,2-4-1,4 5-3,2-3-17,-3-3-6,4-1-16,3-1-14,0-6-10,3 0-13,-2-2-14,6-5-11,-19-1-10,31-2 1,-16-4 3,0-2 1,-1-7 5,2-2 7,-4 0 1,-4-7 3,-1 4 11,-3-6 1,-4 6 14,-2-1 17,-4-1 9,-3 0 10,-1 2 2,-4 1-1,2 5-2,-2-3-3,-3 7-2,2 0-2,2 5-22,13 5-41,-30-3-54,30 3-52,-25 5-71,11 1-75,7-1-55,7-5-159,-9 17-77,9-17 78,-5 19-236,5-19-243</inkml:trace>
  <inkml:trace contextRef="#ctx0" brushRef="#br1" timeOffset="387459.605">4211 17713 1907,'-8'-12'-80,"8"12"29,0 0 22,0 0 24,0 0 30,0 0 26,0 0 17,0 0 19,-8-12 14,8 12 8,0 0 13,0 0 5,0 0-1,0 0-2,0 0 3,-7-15-5,7 15-11,0 0 0,0 0-12,0 0-7,0 0-10,0 0-7,0 0-13,0 0-5,0 0-2,0 0-8,0 0-2,0 0-3,0 0-6,0 0 0,0 0-3,0 0-3,0 0 2,27 34-4,-27-34-19,0 0-11,0 0-16,-4 22-5,4-22 8,0 0-10,0 0 4,-18 13 6,18-13-3,0 0 2,0 0 4,0 0-2,0 0-1,0 0 7,-28-23 8,28 23 1,-4-14 11,4 14 5,0 0 11,0 0 5,4-25 2,-4 25 5,0 0-5,0 0 0,0 0-3,8-19-5,-8 19-3,0 0-1,0 0-46,0 0-53,0 0-71,0 0-92,0 0-92,0 0-195,0 0-12,0 0 67,0 0-142,0 0-112</inkml:trace>
  <inkml:trace contextRef="#ctx0" brushRef="#br1" timeOffset="388691.1023">4480 17547 1571,'0'0'-82,"20"-1"16,-20 1 12,0 0 1,0 0 11,22-5 11,-22 5-1,16-2 4,-16 2 9,14-5 10,-14 5 10,15-7 16,-15 7 20,13-7 12,-13 7 16,13-8 16,-13 8 12,10-10 7,-10 10 7,0 0 18,14-16 5,-14 16 5,0 0 3,6-17 1,-6 17 3,0 0 1,2-15 3,-2 15 6,0 0 2,0 0-1,0 0 2,0 0-6,0 0-2,0 0-9,-12-23-4,12 23 2,0 0-3,0 0-2,0 0-5,-46 21-2,34-9-4,-5 2 6,1 0-5,4 4-12,0-1-8,-1 5-5,4 2-7,3-2-11,2 2-4,-1-5-5,5 3-7,3-1-4,-1-2-1,6 1-11,3 2 1,2-5-4,3-4-3,4 1-7,-2-2 0,2-9-16,-1 3-5,1-4-11,0-4 2,-2-3-6,1 1-4,1-7-6,-3-4-8,-3-2-10,-1-2-1,-4-2 0,-1 0 3,-5 1-7,-1-2 2,-4 1-3,-5-1-2,1 3 0,-5-2-4,-1 3-9,-2 3-13,0-1-17,-1 3-29,3 4-32,-1 3-35,0 0-45,13 6-58,-24-7-57,14 6-66,10 1-144,-17 1-37,17-1 80,0 0-230,0 0-225</inkml:trace>
  <inkml:trace contextRef="#ctx0" brushRef="#br1" timeOffset="389279.6098">5421 17187 1981,'6'-11'-26,"-6"11"25,0 0 26,6-15 28,-6 15 22,0 0 10,5-13 6,-5 13-1,0 0 1,0 0 3,6-18-2,-6 18 1,0 0-4,0 0 3,0 0 2,6-15 1,-6 15 10,0 0 8,0 0 7,0 0 0,0 0 7,0 0 6,5-14 4,-5 14-1,0 0-1,0 0 1,0 0 0,0 0-2,0 0-7,0 0-6,0 0-9,0 0-6,0 0-1,0 0-1,0 0-4,0 0-4,0 0-10,0 0 0,0 0-6,0 0-11,0 0-3,0 0-4,0 0-13,0 0-3,0 0-4,0 0 3,-32 32 6,21-14 4,0 5 10,-3 8-10,-3-1-18,-2 9-2,-2 3 7,1 3-4,-6 14-11,3-8 5,-1 10 4,2-9-4,4-8-5,1-2 1,2-4-4,0-3-2,2-2-2,2-2 0,-1-3-7,2-5-14,2-2-12,0-1-15,0-4-16,2-2-19,-1-3-30,-1 0-39,8-11-35,-15 14-36,8-9-34,-1-1-38,8-4-29,-12 3-53,12-3-43,0 0-106,0 0-108,0 0 21,0 0-351,0 0-424</inkml:trace>
  <inkml:trace contextRef="#ctx0" brushRef="#br1" timeOffset="403356.664">5896 9124 2263,'0'0'-208,"0"0"28,0 0 27,-8-20 22,8 20 19,0 0 9,0 0 17,-5-18 13,5 18 14,0 0 13,0 0 8,-3-17 9,3 17 6,0 0 9,0 0 14,0 0-2,-7-16 3,7 16 9,0 0 2,0 0-2,0 0 4,0 0 3,-3-17-2,3 17 4,0 0 6,0 0 3,0 0 5,-2-17-3,2 17 3,0 0-2,0 0 0,0 0 4,2-22 2,-2 22 1,0 0 1,0 0 1,2-19 2,-2 19 0,0 0-5,0 0-7,0 0-3,0 0-7,1-15-2,-1 15-13,0 0 5,0 0 0,0 0-4,0 0 0,0 0 2,0 0-5,-5 58 1,3-40 5,0 11-3,0-3 1,-1 2 0,1 2-2,0 4-1,0-2 1,0 2 0,-1-4 1,1 0 0,-1-1-4,3-2 5,-1-1-2,-1-2 2,2-3 1,-2-3-1,2-1 0,-2-2 0,2-15 5,0 26-2,0-26 3,-3 20-2,3-20 3,-1 20-3,1-20 0,0 0 4,-2 23-3,2-23-19,0 0-37,-5 12-42,5-12-36,0 0-39,-12 10-44,12-10-260,0 0 28</inkml:trace>
  <inkml:trace contextRef="#ctx0" brushRef="#br1" timeOffset="403732.9131">5771 9527 1135,'-7'-12'-74,"7"12"24,0 0 21,-7-22 21,7 22 19,-8-12 16,8 12 13,0 0 9,-6-18 8,6 18 5,0 0 3,-7-15-3,7 15-1,0 0-7,0 0-12,-4-14-1,4 14-8,0 0-10,0 0-3,0 0-1,0 0-1,0 0-4,0 0 1,0 0 0,0 0-1,9 51-4,-5-35 1,0 1-3,0 0-3,0 3 5,1-1-2,1 1-4,1 0 3,-3-5-2,0 2 1,0-3 1,-2-1 2,-2-13-1,8 24 4,-3-14 3,-5-10 15,7 14 2,-7-14 1,0 0-5,16 3-4,-16-3-3,0 0-2,28-15-3,-17 3-2,-3 1 1,6-4-5,0-3-1,-2 4-1,3-6-25,-2 3-19,1 0-32,-1 0-37,3 4-32,-6 0-42,0 3-351,1 0-34</inkml:trace>
  <inkml:trace contextRef="#ctx0" brushRef="#br1" timeOffset="414721.5597">12009 4877 1283,'0'0'-110,"0"0"14,0 0 9,0 0 11,0 0 10,0 0 7,0 0 2,0 0 10,0 0 5,0 0 2,0 0 6,0 0 7,0 0-1,0 0 8,0 0 5,0-17 9,0 17 4,0 0 4,0 0 3,0 0 1,0 0 2,0 0 0,0 0 3,0 0 2,0 0 3,0 0-3,0 0 1,0 0-3,0 0 1,0 0 0,0 0 1,0 0-3,0 0-3,0 0-1,0 0 0,0 0-2,0 0 3,0 0 3,0 0-1,0 0 2,0 0-9,0 0 2,0 0 0,0 0-3,0 0 3,0 0-3,0 0 0,0 0 2,0 0-4,0 0 4,0 0-16,0 0-28,0 0-22,0 0-36,0 0-68,0 0 56</inkml:trace>
  <inkml:trace contextRef="#ctx0" brushRef="#br1" timeOffset="419636.4944">5480 17512 593,'-8'-14'36,"8"14"43,0 0 8,0 0-8,-2-19 2,2 19-7,0 0 3,0 0-14,0 0 1,0 0-1,10-23 8,-10 23 2,0 0 1,14-7-1,-14 7-2,0 0 8,22 0 2,-22 0 5,0 0 5,32 0 4,-32 0-2,23 5 2,-23-5-2,21 2-7,-21-2-6,20 5-2,-20-5-5,19 6-2,-19-6-4,14 8-2,-14-8-3,8 11-7,-8-11-3,9 13-4,-9-13-5,0 20 0,0-20 7,-4 21-9,4-21-3,-13 26-2,7-12-5,-2 1-2,-5 2-5,0 0 1,-3-1-5,-2-1-1,1 2 4,-2-3-7,-2-1-3,1 1 4,2-4-7,-1-1 0,2-1 4,0-1-10,2-2 2,0-1 0,15-4-1,-25 2-3,25-2-1,0 0-5,-28-8 1,28 8 0,-9-10-2,9 10 4,0 0-4,-3-18 0,3 18 1,0 0-1,0 0 2,13-26 5,-13 26 9,16-3 3,-16 3 14,22 0 5,-22 0 7,24 10 4,-8-3 15,-2 1 5,5 5 4,1-1 0,-2 1-2,2 0-4,-1 3-6,0-4-6,-2 2-5,-1-1-6,-2-1-18,-2-2-32,-1-2-32,-1 0-30,1 0-37,-5-2-50,-6-6-62,15 7-50,-15-7-106,12 0-148,-12 0 26,0 0-205,28-13-197</inkml:trace>
  <inkml:trace contextRef="#ctx0" brushRef="#br1" timeOffset="420094.9613">5991 17619 1953,'0'0'60,"8"-17"23,-8 17 25,6-17 19,1 8 17,-7 9 7,10-20-3,-5 11-1,-5 9-14,10-18-9,-10 18-1,9-14-2,-9 14-6,6-13 2,-6 13-10,0 0-2,4-14-5,-4 14-5,0 0 5,0 0 4,0 0 5,0 0-3,0 0-4,0 0-9,0 0-22,-44 36-6,35-21 1,0 1 4,-2 2 3,-5 4 4,3-1 0,-3 4 1,2 1 0,2-2-1,0-2-7,3 1-5,0 2-1,5-3-9,2 0-2,2-3-4,2 1-6,2-3-1,2 1-5,4-3-20,-2-2-25,4-1-25,-1-5-24,3 0-31,2-2-22,-16-5-9,30 0-2,-30 0-3,33-5 5,-18-3 10,0 0 5,-5-2 14,-1-1 9,-9 11 16,7-21 15,-7 21 14,-7-19 21,7 19 15,-19-17 7,6 9-5,-4 1 1,0 3 2,17 4-4,-34-5-10,17 2-34,17 3-46,-30-2-64,30 2-96,-22 2-82,22-2-165,-19 3-44,19-3 37,0 0-238,0 0-232</inkml:trace>
  <inkml:trace contextRef="#ctx0" brushRef="#br1" timeOffset="451098.8072">12241 12997 528,'-19'-1'15,"19"1"11,-34-6 10,24 4 19,10 2-1,-30-8 3,30 8 12,-22-5 2,22 5-6,-16-7 1,16 7 4,-18-9-1,18 9-1,-12-8-4,12 8 3,-13-7-4,13 7 2,0 0-4,0 0-5,0 0-3,-13-11-5,13 11-6,0 0 3,0 0 9,0 0-2,0 0 0,51 21 2,-30-9-2,8 6 3,3 7 0,20 12 5,3 4 2,9 5-3,5 3 4,9 5 1,10 3-4,6 5 0,13 5 1,18 21-1,5 9-1,3 8-2,-3 8-4,0 3-3,-6 4-1,4-1-3,-3 2-5,6-2 0,7-2-4,0 1-3,0-4 2,-5 1 0,-4-8-1,-4-7 1,-8-8-7,-18-18-1,-8-6-1,-3-6-4,-9-8 3,-7-4-2,-6-9-5,-9-7 0,-16-7 0,-11-9-1,-1-6-1,-9-5-2,-2-3-21,-5-4-30,-13 0-48,23-11-55,-23 11-74,11-21-80,-15 6-174,4 15-74,-14-35-82,4 16-121</inkml:trace>
  <inkml:trace contextRef="#ctx0" brushRef="#br1" timeOffset="453056.2443">14762 16223 1527,'0'0'-115,"-6"15"22,6-15 21,0 0 11,-3 18 8,3-18 13,0 0 14,0 0 12,0 0 10,0 20 13,0-20 1,0 0 14,0 0 14,0 0 12,0 0 15,-2 15 3,2-15 4,0 0-12,0 0-6,0 0 2,0 0-3,0 0-8,0 0 3,0 0-6,0 0 4,0 0-3,0 0 3,0 0 1,-15-42-4,15 42-2,0 0-1,10-34-4,0 21-3,-2-2-4,4 2-2,3-3-3,2 1 1,2 5-1,1-3 0,0 4-1,4 2 1,-3 2 1,0 3-5,0 2-1,-1 2 0,0 3-2,-1 3-3,3 4 2,-8 3-1,2 0-2,-6 5 0,-2 2 3,-6 2-3,-2 2 0,-8 2 1,-2 3-1,-12 5-10,-5-4-1,-5-3-5,-2-2 0,-6-4-5,1-2 0,3-8 2,1-3 0,3-7 1,0-1-1,5-4-3,-1-3 4,2-3 11,6-1 1,3-1-2,4-2 0,3 4-3,10 8 2,-3-20-2,3 20 3,0 0 0,28-20 2,-12 19 5,7-1 8,1 4 0,4 4-1,1 1 2,3 5-3,2 4-2,-2-1-1,1 12-1,-5-8-6,-1 5-29,-1-4-25,-2 4-38,-3-2-27,2 0-33,-6-7-37,-1-2-40,6-2-428,-5-7-145</inkml:trace>
  <inkml:trace contextRef="#ctx0" brushRef="#br1" timeOffset="453422.03">15454 16283 1799,'5'-10'-23,"-5"10"14,0 0 9,2-19 17,-2 19 22,0 0 2,0 0-7,0 0-5,-7-21-4,7 21-2,0 0 8,0 0 8,0 0 5,-44 23 3,33-13 1,-2 7 1,-1 5-5,0-1-2,4 2-3,0 1-4,1 2 1,2 2-3,5-3-3,2 2 0,2-2 0,5-1 1,2-1 4,1-3 1,5 0-2,0-5-4,2-4-1,4-1-5,-4-5 2,0-2-3,4-6-2,-2-2-2,-2-2 0,0-7-6,-3-3-1,-1-2-3,-4-2 1,-3-2-3,-4-2 2,0 4-8,-6-2 2,-2-1-2,-6 1-2,-2 3-9,0 0-4,-1 3-17,0 1-22,-2 5-33,3 1-20,0 6-33,14 4-38,-22-3-48,22 3-140,0 0-226,-26 11-91</inkml:trace>
  <inkml:trace contextRef="#ctx0" brushRef="#br1" timeOffset="453762.8795">15878 16563 1630,'0'0'30,"0"0"10,0 0 7,-3-22 13,3 22 20,0 0 20,0 0 5,0 0-10,0 0-11,0 0-15,0 0-10,0 0-8,0 0-2,0 0-5,0 0-6,0 0 0,0 0-4,0 0-3,0 0-4,0 0-2,13 29-3,-13-29 1,0 0-4,0 21 1,0-21-4,0 0 1,0 0 0,0 0-5,-16 19 1,16-19-6,0 0 3,0 0-1,0 0-3,0 0-8,0 0-4,-35-29-9,35 29-10,-5-18-9,5 18-15,0 0-21,7-27-27,-7 27-32,11-13-49,-11 13-51,19-15-128,-19 15-234,14-9-90</inkml:trace>
  <inkml:trace contextRef="#ctx0" brushRef="#br1" timeOffset="454453.0359">16379 16399 1555,'0'0'-37,"0"0"15,0 0 22,-14-9 19,14 9 17,0 0 21,-9-10 7,9 10 3,0 0 2,-6-18 0,6 18-4,-2-16-2,2 16-2,0 0 4,4-28 0,-4 28-7,6-20-5,-2 8-9,-4 12-6,15-22-3,-6 12-5,2 2-2,3 0-6,-14 8-4,28-10 1,-12 7-5,-16 3-2,33 0-2,-17 2 0,2 4 0,-2 2 3,-3 0-4,1 2 1,-5 2 0,0 0 2,-3 5-2,-4-2-10,-2-15-2,-6 34-9,-2-17-2,-1-2-7,-1 3 1,-1-3 3,-1-4 2,2 0 4,3 0 3,7-11 1,-16 15 2,16-15 3,-10 12 4,10-12-2,0 0 0,-7 12-2,7-12-2,0 0-1,0 0 1,0 0-2,35 11 0,-23-7-1,3 3 1,2 0-1,2 2 3,0 3 2,0-1-1,-2 2-1,2 3 4,-6-3 1,-3 2 5,-2-2-1,-3 2 2,-3 1 5,-2-16-2,-11 28 5,-1-14 1,-1-2-2,-6-3-3,-2 0 3,-1-3-1,-1-4-4,2 0 2,2-2-3,19 0 2,-40-8-4,21 2-5,2-1-16,0-3-20,5 1-18,0-2-28,4-5-27,8 16-33,-4-24-41,6 6-57,-2 18-387,20-30-124</inkml:trace>
  <inkml:trace contextRef="#ctx0" brushRef="#br1" timeOffset="454851.0591">17132 16448 1675,'12'-14'-20,"-12"14"19,9-13 20,-9 13 15,2-14 27,-2 14 25,0 0 10,-2-20 0,2 20-9,0 0-4,0 0-9,-13-17-7,13 17 3,0 0 2,-30 3 2,30-3-3,-30 15 0,14-1-7,-1 2 2,-1 2-3,4 3-4,-3 2-2,4 5-9,1 0-2,3-1-3,7-4-1,0 4-2,4 1-2,2-4 4,5 1 1,1-4 1,6-1-12,0-2 2,4-2-1,2-5-5,1-4 3,-1-3-12,-1-4-1,0-4-6,2-3-6,-4-7-12,2 0-4,-3-12-8,-4-1-5,-5 2 0,-3-2 4,-2-1-1,-6 2 2,-2 0-1,-4 0 2,-1 4 1,-1-2-5,-3 6-17,2 0-20,-1 5-35,-2 4-31,4-1-38,10 10-39,-17-5-43,17 5-115,0 0-146,0 0-49,-21 21-57</inkml:trace>
  <inkml:trace contextRef="#ctx0" brushRef="#br1" timeOffset="455182.5981">17563 16741 1577,'0'0'70,"0"0"7,-51-11 8,51 11 15,0 0 8,0 0 11,0 0-2,-10-10-13,10 10-12,0 0-14,0 0-7,0 0-8,0 0-7,0 0-5,0 0-5,0 0-6,0 0-3,34 31-1,-34-31-2,4 15-3,-4-15 3,2 13-3,-2-13-5,0 0-2,0 0 1,-4 21-3,4-21-1,0 0-3,0 0-3,0 0-10,0 0-8,0 0-17,0 0-9,0 0-20,0 0-17,0 0-27,-6-59-40,6 59-47,12-22-58,-3 7-128,-1 3-133,-2 0-24,3 1-27</inkml:trace>
  <inkml:trace contextRef="#ctx0" brushRef="#br1" timeOffset="455824.9682">18006 16257 1517,'0'0'29,"2"-13"9,-2 13 20,0 0 25,0 0 15,5-17 8,-5 17-2,0 0-9,0 0-9,0 0-12,2-18-7,-2 18-8,0 0-6,0 0 3,0 0 4,0 0-4,0 0-3,0 0 0,0 0-7,0 0-3,-30 50-3,18-35-1,-4 2-5,-3 8-1,-2 0-7,2 0 2,-3 1-4,6 1 0,-1-1-7,2-2-2,4-3 0,1 0-3,3-4 2,6 0-1,-1-2-1,2-15-10,10 26 1,-2-12-6,5-4-5,2-3-1,2 0-8,1-2-2,2-2-1,-1 0-1,2-3 2,-2 0 3,-19 0 3,38-6 1,-20 1 0,-4-2 2,0 0 2,2-1 14,-5-1 6,-1-1 4,-2-3 5,1 1-1,-9 12 4,13-24 4,-10 10 8,-3 14 2,5-23 5,-3 12 3,-2 11 8,2-19 8,-2 19 6,1-19 6,-1 19-3,0 0-15,4-21-6,-4 21-12,0 0-3,0 0-3,0 0-8,0 0 0,0 0-7,0 0 3,0 0-2,0 0-2,-24 53 0,22-34 1,0 2-3,0 6-4,-1-1 6,3 1-6,0 2-34,-2 0-37,0-3-35,2-1-49,-2-3-51,0-1-42,2-1-44,-3-5-59,2-4-118,1-11-63,0 0-45,4 20-68</inkml:trace>
  <inkml:trace contextRef="#ctx0" brushRef="#br1" timeOffset="456226.8777">18433 16410 1600,'0'0'5,"7"-22"22,-7 22 18,6-18 36,-6 18 33,2-15 23,-2 15 5,0 0-7,2-18-20,-2 18-10,0 0-15,0 0-15,0 0 3,0 0-1,0 0-1,0 0-2,0 0-3,-48 36-2,37-21-7,-1 4-3,2 5-10,-2-3-2,4 4 2,0-1-10,4 1-3,-1 1-3,5-2 1,2 0-5,5 0 1,1 0-3,0-5-2,7 1-3,0-5-4,4-4-2,0-2-8,2-3-5,-1-4-7,0-4-2,4-6-9,-1-3-10,1-8-6,-6-4-9,0-3 3,-4-3 6,-5-2 4,-5 5 11,-2-3 7,-4 4 11,-5 1-2,-5-1 0,0 4 0,-6 4-2,-2 2-1,-2 1-1,-1 4 0,3 8-22,0-3-40,-2 7-53,3 3-60,3 5-51,-1 2-86,7 1-189,7-2 21,3-11-35,2 32-23</inkml:trace>
  <inkml:trace contextRef="#ctx0" brushRef="#br1" timeOffset="456662.0157">18870 16733 1410,'0'0'-6,"0"0"13,0 0-2,-8-9 16,8 9 8,0 0 16,0 0 7,0 0 5,0 0 2,0 0 5,23-22 8,-23 22 12,13-8 9,-13 8 8,0 0 2,14-7-1,-14 7-6,0 0-9,0 0-10,0 0-8,17-8-10,-17 8-2,0 0-7,0 0-4,0 0 0,0 0-5,0 0-4,0 0-2,0 0-4,0 0-8,0 0-6,-21 45 2,21-45-2,0 0-1,-10 12 1,10-12 4,0 0-8,0 0 0,0 0-5,0 0 1,0 0-1,0 0-4,0 0 3,0 0-4,0 0-3,0 0-22,35-34-36,-35 34-61,9-8-73,-9 8-108,0 0-232,7-15 48,-7 15-32,0 0-21</inkml:trace>
  <inkml:trace contextRef="#ctx0" brushRef="#br1" timeOffset="457789.0291">19198 16345 1343,'0'0'-38,"9"-12"29,-9 12 29,6-11 17,-6 11 21,0 0 31,13-14 25,-13 14 9,8-13 1,-8 13 1,8-9-2,-8 9-4,0 0-7,10-12-7,-10 12-10,0 0-8,0 0-9,0 0-8,8-13-7,-8 13-10,0 0 0,0 0-3,0 0-2,0 0-2,0 0 1,0 0-1,0 0-5,-47 37-4,28-20-4,-2 4 0,-1 1-5,0 5-2,-2 4-2,1 2 3,3 0-13,6 0 4,1-1-1,5 4 2,3-6-3,3 1-3,6-1 7,1 0-7,8-3 0,3 3 1,4-6 1,1-1 1,4-6-7,-4-4-9,5-2-6,-3-6 4,-2-2-3,-1-3-7,3-3 6,-7-5 0,2 0 0,-6-2 1,-1-2-2,-3 0 8,-5-3 2,-3 15 1,-1-30 1,1 30 2,-12-29-2,-1 14-3,-2 2 3,-2-2-3,3 8-9,-5-3-25,4 5-29,0-1-40,0 1-41,15 5-35,-23-2-43,23 2-62,-14 0-139,14 0-89,0 0-53,0 0-63</inkml:trace>
  <inkml:trace contextRef="#ctx0" brushRef="#br1" timeOffset="458317.1276">19768 16345 1600,'0'0'47,"0"0"-1,-2-25 15,2 25 24,0 0 24,-5-17 17,5 17-9,0 0-8,0 0-14,-2-17-13,2 17-7,0 0-12,0 0-5,0 0-6,0 0-5,0 0 1,0 0 2,0 0-2,0 0-3,0 0-2,-21 45-3,13-30-2,-1 7-4,-4-2 1,-3 6-6,-1 0 0,-1-1-3,1 1-5,1-2-2,4-3-8,-1-2-10,4-1-4,1-2-3,5-1 0,3-15 3,3 27-1,2-15 1,7-1 0,3-2 2,1 1-1,4-3-1,0 0-2,6 0 4,-5-4-2,0-3 4,0 2-1,1 1 1,-3-3 5,-19 0 12,34-7 3,-20 4-3,-1-2 4,0-3 3,-13 8 3,19-20-1,-15 11 1,-4 9 3,8-23 5,-5 11 3,-3 12 3,2-22-4,-2 22 8,-2-23 3,2 23-1,-3-19-7,3 19 1,-4-17-12,4 17-7,0 0-9,-6-14 6,6 14-4,0 0 3,0 0-8,0 0 3,-25 38 2,21-20-1,-4 4-6,2 4-16,-2 8-22,2 0-37,-2 2-44,-1 2-55,0 0-64,1 0-58,-5-4-132,3 1-128,-3-2 37,4-9-59,1-1-69</inkml:trace>
  <inkml:trace contextRef="#ctx0" brushRef="#br1" timeOffset="459258.2645">20766 16084 1443,'4'-25'-35,"-2"14"20,-2 11 21,2-21 28,-2 21 23,2-17 12,-2 17 15,2-17 8,-2 17 6,0 0 2,0-22 1,0 22 0,0 0-3,0 0-3,2-17-2,-2 17-5,0 0-5,0 0-10,0 0-4,0 0-4,1-17-4,-1 17 2,0 0 4,0 0 3,0 0-6,0 0 3,0 0-9,0 0-2,-39 36 7,28-22 9,-1 5-5,-6 4-4,-2 4 6,-5 7 0,-3 4 1,-14 21-3,-4 4-2,3 7-3,-10 5-4,4 9-5,-6 3 0,2 5-3,0 1-4,4-4-3,1-2-5,1-4 1,5-7-8,2-4 3,5-6-7,3-10 1,8-12-4,4-7-3,5-10 3,3-4-2,0-4 3,4-4 34,0 0 16,2-2 8,0 0 4,6-13-6,-9 12-10,9-12-18,0 0-27,0 0-28,0 0-35,0 0-49,0 0-60,0 0-57,0 0-69,0 0-76,0 0-146,0 0-139,0 0 65,0 0-226,-5-49-282</inkml:trace>
  <inkml:trace contextRef="#ctx0" brushRef="#br1" timeOffset="475008.5704">13815 9249 111,'0'0'25,"0"0"2,0-43 0,0 43-9,0 0-2,0 0-2,-1-20-1,1 20 1,0 0 2,0 0 4,-2-17 8,2 17 7,0 0 2,0 0 8,-2-18-1,2 18 0,0 0 9,0 0 2,0 0-6,0 0-3,-2-18 4,2 18-10,0 0 0,0 0-2,0 0-1,0 0-16,0 0-1,0 0-4,0 0-1,0 0-4,0 0 3,0 0-3,0 0-7,0 0 6,0 0 5,0 0-4,0 0 20,15 44 2,-8-28-2,-1 1-5,3 4 0,0 4 7,0 0 9,5 4-1,-2 0-1,0 1 3,2 0-6,-2 2-1,1-2 1,-1 1-2,0-3-1,2 2-3,0-2 7,2 1 2,-4-4 2,2 3 0,-1-6-2,1-1-7,-2 0 5,0-2-5,0-4-5,-2 1-3,-2-3 2,-1-1-2,1-1 0,-8-11-1,11 20 2,-4-13-4,-7-7-1,8 10 3,-8-10-4,0 0-25,6 17-44,-6-17-38,0 0-40,0 0-36,0 0-52,0 0-320,0 0-39</inkml:trace>
  <inkml:trace contextRef="#ctx0" brushRef="#br1" timeOffset="475452.6716">14052 9810 1323,'0'0'-83,"-18"-9"20,18 9 23,0 0 31,-14-8 9,14 8 11,0 0 5,-15-11 0,15 11 10,0 0 4,-11-8 12,11 8 0,0 0 0,0 0 2,-14-10-6,14 10 1,0 0-11,0 0 2,0 0-4,0 0-5,0 0-4,0 0-1,-11-9-3,11 9 1,0 0 0,0 0 1,0 0 1,0 0 5,0 0-1,0 0 4,32 34 6,-21-22-2,1-3 1,-1 3 11,8 1-3,-2-1 2,0 1 2,0 0 0,0-1 1,0-2-4,0 1 0,-3-2 0,2-3 3,-2-1 10,-1 1 11,-13-6 2,23 5-4,-23-5-3,20-1-3,-20 1-3,19-8-5,-19 8-7,10-17-3,-4 6-4,-1-4-4,3-1-4,-4-1-3,1-3-3,-2 3-3,2 1 0,-1 1-4,1 0-3,-5 15-27,6-24-46,-6 24-31,6-14-20,-6 14-25,0 0-28,22 2-20,-22-2-28,14 20-433,-8-6-147</inkml:trace>
  <inkml:trace contextRef="#ctx0" brushRef="#br1" timeOffset="476089.3222">14348 11592 1640,'-12'-8'-102,"12"8"24,0 0 22,0 0 15,0 0 6,0 0 6,0 0-1,0 0 1,0 0 1,0 0-4,0 0-20,0 0-18,0 0-38,0 0-215,0 0 160</inkml:trace>
  <inkml:trace contextRef="#ctx0" brushRef="#br1" timeOffset="476410.0967">14395 11500 894,'0'0'-9,"0"0"9,-11-10 18,11 10 24,0 0 7,0 0 7,-12-10-11,12 10 1,0 0-5,0 0-9,0 0-8,0 0-17,0 0-20,0 0-25,0 0-19,0 0-19,0 0-22,0 0-25,0 0-163,0 0 196</inkml:trace>
  <inkml:trace contextRef="#ctx0" brushRef="#br1" timeOffset="482600.0348">20869 16528 898,'0'0'124,"0"0"-44,3 13-21,-3-13 13,0 0 10,0 0 10,0 0-11,0 0-8,0 0-1,6 15-4,-6-15-1,0 0-5,0 0 4,0 0-7,0 0-2,0 0-2,0 0-4,0 0 3,0 0-8,0 0 3,0 0 2,0 0 4,0 0 3,0 0 5,0 0 6,0 0 4,0 0 2,-36-1 0,36 1 3,0 0 2,0 0-3,-8-27-5,8 27-4,0 0-6,8-27-6,-8 27-3,12-21-1,-1 11-1,2 2 0,0-1-3,1 3-4,2-2-13,0 3 1,-16 5-2,30-3-5,-15 3-4,-15 0 2,30 8-9,-16 0 7,-1-2-2,-3 6 2,1 3-3,-5 1-2,1 1 1,-5 0-3,0 4 9,-6 1-7,-3 3-5,-3 1 10,-7 2-5,-4 0-3,-5 1-4,-4-1 2,-3-3-1,-4-4 1,7-4-8,-3 1 3,2-8-1,-1 0 3,4-2-6,3-5 4,3-3 1,1 0-2,2-3-5,4-5 8,3 1-6,4-4 2,8 11 2,-12-22-8,12 22 0,0-21 4,0 21-10,12-20 8,-2 12 0,2 3-5,-12 5-2,28-8 0,-11 8 3,-17 0 9,36 8 2,-15-1 1,2 4 4,3 1 4,1 3-3,-1 2-1,1 0-5,1-2 5,-4 3-5,0-1-12,-4-4-24,-3-1-32,1-3-33,-5 0-38,0-3-39,0 1-39,-1-2-55,-12-5-89,24 0-117,-12-3-28,-12 3-133,30-9-130</inkml:trace>
  <inkml:trace contextRef="#ctx0" brushRef="#br1" timeOffset="483023.8763">21606 16528 1827,'13'-12'36,"-2"0"17,-1 2 23,-1 2 25,-9 8 21,12-16 3,-12 16 3,11-15 2,-11 15 3,9-13 4,-9 13-2,6-13-2,-6 13-13,0 0-10,0 0-18,0 0-3,-15-19-11,15 19 3,0 0 1,-34 8 5,34-8 0,-32 13 2,11-2 0,1 2-1,-1 2-3,-2 5-2,3-2-7,-2 6-8,3 0-5,2-1-8,0 4-5,7-4-2,2 2-5,-2 0-2,8 0-2,0-1-2,4-1-10,2 0-9,6-1-5,2 0-9,1-3-8,2-4-5,4-1-1,-4-4-11,5-3-1,0-2 3,-3-3-3,-17-2-1,33-7-1,-19-1 4,-4 1 2,-4-5 3,-6 12-2,2-25 4,-2 25 9,-11-25 2,-1 13 5,-1 1-2,-4 4-3,-2-1 2,-2 1-9,3 3-43,-4 4-63,1 0-113,-1 4-135,2 3-303,-4 2 79,5 5 78,0 1-242,6 4-242</inkml:trace>
  <inkml:trace contextRef="#ctx0" brushRef="#br1" timeOffset="510838.1422">19683 3405 577,'0'0'32,"0"0"-18,-26-31 1,26 31-6,0 0-1,-5-17-1,5 17-1,0 0 0,-8-18 3,8 18-1,0 0-4,-10-16 0,10 16-1,-10-10 5,10 10-4,-12-11-1,12 11 7,-18-10 0,18 10 1,-19-10 0,9 5 0,10 5 0,-28-8-3,9 5 5,2-1 2,-4 0-1,-5 0 1,-2 0 1,-2 2 15,-3 0 0,-1 0-4,-1 0 3,-7 2-2,-5 2-4,1 0-1,-2 0-2,-7 1 0,-2 4-3,0 1-3,-2-3 2,2 4 6,-2 0 0,-18 7 2,13-2 2,9-1 8,0 0 6,-15 6-12,11-2-2,-6 7 6,7-4-8,-5 5-2,-3 3 3,2 1-4,-1 5-2,-3 2 1,0 5 0,3 3 2,-3 4 0,1 2-3,0 6-1,2 3 9,1 0 3,1 3-6,-1 5-2,3 0-4,2 0 3,-1-2 3,0 1-11,4-3 3,0 2 0,4 2 0,1-1-3,0 4 0,5 3 2,3 4-10,3 0 9,2 4-3,6 1-1,1 0-1,5 0 3,1-1-5,3 0-2,4 0 5,0-3-1,4 1 1,-1-1-1,4-2-1,2-1-2,3-12-1,2-7 4,4 2-10,-2 0 8,4 2-1,2-2-1,2 21 2,3-5 2,4-2 3,0 1-3,3-5 1,4 1-3,-2-4-1,5-3 1,5-1 2,2-1-3,0-3-2,2-4 1,5-1 0,2-1 1,3-6 1,0 0-2,-3-9 1,-3-4-2,12 8-3,-5-8 2,-3-5 3,1 2-3,9 5-1,-4-3 0,-6-7 0,14 12-1,-8-7 1,-3-4-1,-3 1 0,0-1 1,15 8 1,-8-4-2,-7-5 1,0 1 1,1 2 0,-1-3-1,2 2 0,-1-4 0,-1 0 0,1 4 0,-2-6 0,3 1-1,-2-2 1,1 1-1,-1-2-2,1 0 2,3-1-2,-8-4 0,9 3 3,-1-1-2,0-1-1,3-2 0,0 2 2,1-3-4,1 0 2,3 1 2,0-1 0,2 0-2,0-4 2,1 1-2,-1 0 1,2-1-2,-1 0 2,2-3 2,-1-2-2,-8 2 0,3-4 2,0 0-3,-1-3 3,9 2-2,1-3 1,-3-1 0,3-2 1,1-2-3,-2-1 3,22 0 0,-5-4 3,-1 0-2,2-4-1,2 3 0,-5-2 3,2 1-3,-4-4 1,0 1-2,-2-3-1,0 1 2,-5-4 0,1-2-1,-3 1-2,2-6 1,-2 3-17,-2-4 1,0 1 2,1 1 3,0-3-1,-5 1 2,0 0 1,0 2 0,-11 0 2,-3 7 6,12-11 0,-12 5 2,-3 1 0,11-5 0,-9 1 1,-5 5 1,13-12 2,-10 8 4,-4-1 1,-3 3-3,12-14-2,-11 7 2,-2 3 5,-3 0 0,-1 0-2,2-2-1,-5-3 0,3 2-1,-6-2-1,4-1-2,-2-1-2,-1 0 0,5-18-1,-3 0-1,-6 10 2,-4 1 1,1 0 2,-1 1 4,-2-5 4,0 3 4,0-1-1,-5 1 4,5 0-1,-5 1-1,-1-2-2,1 2-3,-1-2-3,-3 7 1,0-8-1,0 1-2,0-1-2,-2-3-1,2 1-1,-2 0-2,1-1 1,-3-1-3,0 1-1,0 2-1,-5 0 1,1-1 1,0 1-3,-4 3-1,0 0 1,-5 3 0,0-2 0,-2 4-2,-4 0 3,1 1-2,-4 0 0,1 3 0,-2 0-2,-3 2 3,0 0 0,1 0 0,-3 0-1,-2 1 1,-10-9-1,0 0 0,5 7-2,5 6 1,-6 0 1,-7-9 2,6 5-1,3 5 0,-13-9 0,7 8 1,-5-9-3,5 7 1,4 7-2,0 0 3,-3-1-1,2 2-2,-15-9 2,8 5 0,9 5-1,-5-2 4,3 6-1,-3-2-4,2 0 2,-3 2 0,1 1 2,-2 0-3,-1 0 3,-1 2-2,-3-1 1,-18-4 1,1 1-2,6 4 1,6 2 0,-20-1-1,5-4 2,7 5 0,7 2-4,0-1 3,-17-3 1,3-1-4,9 0 4,7 5 0,-16-8-2,9 6-1,5 2-1,-1 0-2,-23-1 2,4 1-7,-6 0-17,-6 4-11,-1 3-16,1-1-9,8 9-26,10 0-23,-22 0-22,0 7-20,2-1-38,15-2-398,-11 7-90</inkml:trace>
  <inkml:trace contextRef="#ctx0" brushRef="#br1" timeOffset="514508.2077">19133 1838 685,'0'0'26,"6"14"-43,-6-14-30,8 11 0,-8-11 9,12 11 8,-12-11 5,12 12 7,-12-12 2,12 13 2,-12-13 2,13 11 0,-4-5 2,-9-6 4,13 11 11,-13-11 4,10 10 11,-10-10 7,10 7 12,-10-7-1,0 0 9,12 11-3,-12-11-4,0 0 1,8 9-4,-8-9-1,0 0 0,0 0 3,0 0-3,12 9 0,-12-9 4,0 0-1,0 0-7,0 0-9,0 0 1,0 0-5,11 10-1,-11-10 1,0 0-3,0 0-1,5 15 2,-5-15 5,6 16-3,-6-16-4,4 22 5,-2-5-2,0 3 1,0 1 16,0 4-10,-1 3 4,3 4-1,-2 4 0,0 5 18,-2 1 0,2 1 2,-1 8-5,2 3-1,-1 1-2,0 4-6,-2 0 0,0 2-1,0 4 5,0 17-1,0 0-3,-2-14-2,2-7-3,-2 24-2,2-3 1,-3-1-4,2 3 0,-1 2-1,0-1 0,0 3-3,-3-1-3,3 2 2,-2 1 0,-2-1 0,0-5-1,3 5 2,-1-4 5,-1 3 5,3-1 0,-2 0 0,1 5-3,2 0 0,-1 5-4,2 2 1,0 3-7,0 0 7,0-1-3,0 1-2,0-5 8,0-1 4,0 0 3,0-1-2,0-2-3,-2 1 0,2-5 0,-2-1-1,2 0 3,-2 0-3,0-3 1,-2 1-2,-2 2-2,2-3 1,-2 1-1,2-1-3,-2-2 4,2-1-4,-3-2-2,1-1-3,2 1 5,-5 1-13,5-1-1,-3-1-1,3-14 2,0-5 1,0-3-4,2 2 2,2-3 0,-2 2-1,0-3 1,2 0-4,-2-11 4,2 1-4,0-1 1,-2-1 0,0-1 1,2-1-2,-4 0 0,4 1 0,-4 0 0,2-3 1,-2 3-1,0 3-2,0-4 4,2 9-2,-4 0 0,1 0 3,1-6-6,2-1 3,-2-2-1,1-1-4,1-3-7,0-5-2,0-3-7,2-3-12,-2-3-8,0-4-7,2-2-5,0-17-24,-4 20-45,4-20-55,0 0-37,0 0-42,0 0-85,0 0-327,0-67-160</inkml:trace>
  <inkml:trace contextRef="#ctx0" brushRef="#br1" timeOffset="516204.554">15979 3262 1674,'0'0'-94,"0"0"7,-10-18 4,10 18-2,0 0 6,0 0 2,0 0 1,0-18 3,0 18 4,0 0 15,0 0 5,-3-26 16,3 26 4,0 0 12,-4-17 10,4 17 6,0 0 0,-4-15 1,4 15 3,0 0-6,-12-9 2,12 9-4,0 0 2,0 0 0,-33 7 0,33-7-3,-25 22 1,12-5 0,3 1 0,-3 3 1,0 2 3,5 2 0,2 2 1,2-3 2,2 5 2,2-1-3,3 2 2,4-3 0,5 4 1,4-5 2,2-1-1,6-4 3,1 0 2,3-5 1,1-4 2,-1-1 1,0-4-1,-2-3 3,5-4-1,-3-2 6,-2-2 1,-1-5-5,-1-2 4,0-2-2,-6-5 0,2-3-3,-3-3 1,-1-5-3,-2-3 0,-4 3 7,-4 3 15,0-3 7,-1 2 2,-5 0-5,-5 2-4,-1 2-10,-4 3-13,-5 2-14,-6 3-16,-7 5-19,-3 1-23,-8 1-23,1 5-33,-2 1-217,3 0 152</inkml:trace>
  <inkml:trace contextRef="#ctx0" brushRef="#br1" timeOffset="517334.4412">22085 3256 861,'0'0'-28,"0"0"3,-8 10 2,8-10 2,0 0-4,0 0-5,0 0-5,0 0-4,0 0-6,0 0 1,0 0 4,0 0 11,0 0 12,40-39 13,-31 26 10,5-1 2,-2-3 13,2 0 7,-4 0 0,1 0 1,2-2 1,-1 0 4,-1-3 5,-3 5 4,0-3 2,0 3 9,-2 0-4,0 1 9,-2 3 0,-4 13 0,8-26-9,-6 15-4,-2 11-9,6-18-5,-6 18-19,8-12-3,-8 12-7,0 0 2,0 0 0,0 0 3,0 0-4,0 0 8,0 0-5,-6 55-3,2-28-1,0 2 2,0 7 1,0 2 2,-2 2-3,2 3 4,-1 1-5,-1-2 0,4 3 1,-3-4 4,3 1 19,-2-2-1,2-2-5,0-1-5,0-9-3,0 1-4,-4-4 0,5-4 0,-3-2-2,-2-2 10,0-3-6,-4-2-5,2-2 2,8-10 1,-18 11 9,18-11-3,-20 5 2,20-5 9,-18 0 2,18 0 2,0 0 3,0 0-4,0 0-8,-22-9 0,22 9-2,0 0-5,0 0-3,0 0-1,0 0-2,0 0-3,53-5 3,-53 5 0,47 8-11,-16-3-15,7 4-22,11 6-25,5-3-30,-4-1-71,-3-1-173,-5 0-58,-4-5 92</inkml:trace>
  <inkml:trace contextRef="#ctx0" brushRef="#br1" timeOffset="520252.6864">14776 6096 137,'0'0'26,"0"0"-7,-20-4-12,20 4 12,0 0 1,-18-8 4,18 8 0,0 0 3,-15-9 5,15 9 0,0 0 2,-12-8-1,12 8 4,0 0 6,0 0-3,-13-9 3,13 9 3,0 0-2,0 0 5,0 0-11,-13-8 6,13 8-9,0 0-2,0 0 0,0 0-8,0 0 1,0 0-5,0 0-2,0 0-8,-12-7 5,12 7 0,0 0-4,0 0-2,0 0 6,0 0 3,0 0 12,0 0 3,0 0-7,0 0 4,0 0-3,55 4 9,-55-4-10,42 6 1,-16-5 5,5 3-5,0 0 1,9 1 5,6-1-1,-1 0-5,13 3-2,6-2 3,25 0-4,0 3-3,4 0-1,5 1 3,5-3-2,1 1 1,-2 1-2,-1-1-3,5 4 8,-2-2-13,-3 0 1,4 1-1,-8-3-2,0 2-1,-2 2 1,-2-2-1,3 3-4,0-3 1,-1 3 1,2-2-1,0 2 1,-1 0-2,1 3 0,-1-3-1,-3 1-1,0 2-1,-4-4-2,4 1 1,0 0 0,1-3 1,-1-1-2,4-3 5,0 5-5,5-3 1,0 2 0,4-2 0,-5-1 0,1 1-2,-5-1-1,1 2 3,-7-1-2,-2 1-1,-3-1 4,1 0-2,-2 3 2,0-2-2,0 1-1,2-1 2,-1 1 1,7 0-3,3-1 3,-1 1-1,3-2 1,-1 1-2,-5-1 3,2 1-3,-3-1-1,0 2 2,-2-2 2,0-1-2,2 1 3,0-1-3,0 2 0,9-1 1,2 1-2,1-1 1,4 0 1,-2 1 0,-1-1 2,-2 2-4,-1-1 0,-1-3 0,-4 2 2,1-1 0,-2 0 1,-2-1-5,-4 0-2,-14-1 4,-12-3-1,1 3-1,-7-1 2,-8-3-3,-1 0 4,-6 0-2,-6 0 2,-2 0 3,-5 0-3,1-3 2,-8 1 4,1 0-2,-6-1 1,3 1 4,-20 2 1,33-5-10,-22 2 3,-11 3 4,22-5-3,-22 5-1,18-5-1,-18 5 0,16-4-2,-16 4-1,0 0 0,17-5-5,-17 5 4,0 0-17,15-4-20,-15 4-18,0 0-13,0 0-19,0 0-9,0 0-13,15-2-13,-15 2-25,0 0-51,0 0-206,0 0 84</inkml:trace>
  <inkml:trace contextRef="#ctx0" brushRef="#br1" timeOffset="521472.2504">16718 3098 1028,'-18'-2'-63,"18"2"17,0 0 15,0 0 10,0 0 11,-20-4 1,20 4 2,0 0 2,0 0 1,0 0-1,0 0 3,0 0-4,0 0 0,0 0 1,0 0-3,0 0 2,-21 0 4,21 0-2,0 0-2,0 0 1,0 0 2,0 0 0,0 0-1,0 0 6,0 0-5,-17 9 3,17-9-3,0 0 2,-11 12 1,11-12 3,-10 10 0,10-10 1,-12 15 1,12-15 1,-16 18 3,10-4 3,-2-1 2,1 1 4,-1 3 0,-1 3-5,3 0 3,-1 3-5,0-3-2,4 0 4,1 1 1,0 0-1,2 0 2,0-1-1,2 0 7,3-1-2,2 1 2,2-3 8,0 1 5,3-3-1,-1-2 27,1-1-1,2-3 5,0-1-6,-2-2 3,6-4-5,-18-2-5,29 0-7,-11-6-8,-2-1-3,4-2-1,-1-6-4,6-2-3,-4-4-2,3 0-3,-6-1-5,-1-2 1,-2 2 2,-2 1-5,-3-1-3,0 0 0,-4 4 1,-6-2-7,0-1 1,-8 0-5,0 0 1,-4 2-4,-3 0 1,-2 1-8,-1 4-21,-1 0-16,1 3-25,1 0-22,-2 5-31,2-1-43,4 2-285,13 5 40</inkml:trace>
  <inkml:trace contextRef="#ctx0" brushRef="#br1" timeOffset="522860.3656">22938 3208 1129,'0'0'-69,"0"0"7,0 0 9,0 0 8,0 0 8,0 0 10,0 0 14,0 0 12,0 0 6,-4-23 8,4 23 0,0 0 0,0 0-4,0 0 2,0 0-2,0 0 3,0 0-12,0 0 3,0 0-1,0 0-1,0 0 1,0 0 0,-40 23 4,27-12 0,1 7 2,-4 1 4,2 2-3,-1 6 1,2-3 0,1 5 7,-1-1-5,3 3 1,3-2 5,2-1 3,0 2 2,8-2 2,-1 1 10,3 0-8,2-4 0,1-1 5,2 0 5,5-4 2,0-1 2,1-3-4,4-3-5,1-4 6,1-3-6,-1-6-2,2-2-1,2-5-1,1-4 4,-1-4-5,1-5-1,-6-4-2,1-4-5,-5-4-2,-4-2-1,-3-4-5,-7-2-1,-4-4-3,-5-6-2,-5 2 0,-6 2-1,-2 2-4,-1 3-4,-5 3-6,-1 6-21,-5 6-18,2 8-32,-4 7-32,1 7-53,-1 6-283,-10 7 42</inkml:trace>
  <inkml:trace contextRef="#ctx0" brushRef="#br1" timeOffset="524075.8876">15322 7339 1152,'0'0'-36,"0"0"1,0 0-1,-16-6 2,16 6 4,0 0 8,0 0 13,0 0 14,-9-13 7,9 13 12,0 0 1,0 0 7,-4-15 9,4 15 7,0 0 3,0 0 14,0 0 10,-6-18 7,6 18 2,0 0 4,0 0-2,0 0-5,0 0-7,-4-15-6,4 15-8,0 0-6,0 0-10,0 0-6,0 0-9,0 0-4,0 0-3,0 0 2,0 0 1,0 0-4,0 0 5,-7 46 1,7-28 0,-2 2 4,-3 5 5,3 1-6,0 0 1,0 5-4,2-3 2,-4 5 0,2-5-1,2 4 3,-2-3 0,0-3-7,-1-2-1,2-2-4,1-4 5,-2 0-4,2-18-2,0 27 0,-2-12 0,2-15-2,0 20 2,0-20 0,0 19-1,0-19 0,-2 16 0,2-16-1,0 0-4,0 0 4,0 20-12,0-20-21,0 0-34,0 0-36,0 0-43,0 0-41,0 0-53,0 0-119,0 0-306,44-29-146</inkml:trace>
  <inkml:trace contextRef="#ctx0" brushRef="#br1" timeOffset="525278.4825">14607 7374 1629,'0'0'-90,"-7"-14"13,7 14 9,-6-14 15,6 14 17,-8-13 15,8 13 14,-8-13 23,8 13 11,0 0 2,-12-15 2,12 15-5,0 0-7,-12-12 1,12 12-15,0 0 3,-19 0 1,19 0-8,0 0 1,-34 20 5,19-10 9,0 3-2,1 5 3,-6 5 3,1 6-1,5 2 4,1 0-5,0 1 1,5 1-4,2 1 2,2-2-1,4-6-5,2 3 19,2 0 2,4-4 3,2-1-3,1-4-1,4-3 2,2-2 1,4-4-2,-2-3-5,5-4 1,-3-7-1,4 1-5,0-7 1,3-7-17,-3-5-2,3-8-4,-4-5-12,-2-2-1,-7 3-4,-4-5 5,-3 0 1,-3 2 9,-7 2 8,-3-2 6,-3 1 5,-5 2-3,-2 4 0,-2 2-4,-2 4-4,3 4-15,-4 6-25,-1 3-21,5 6-37,-3 5-41,19-1-61,-26 18-341,17-4-39</inkml:trace>
  <inkml:trace contextRef="#ctx0" brushRef="#br1" timeOffset="526071.5844">21926 7793 1459,'0'0'20,"0"0"0,-21 2-1,21-2-8,0 0 27,0 0 21,0 0 22,0 0 20,0 0 14,-12-17 1,12 17 1,0 0-6,0 0-6,0 0-7,-8-12-13,8 12-6,0 0-14,0 0-9,0 0-9,0 0-8,0 0-8,0 0-3,0 0-1,0 0-3,-12 29 0,8-13-3,0 6-3,0 6-3,-3 1 1,3 6-2,-3 2 0,3 1 0,0-2-2,2 3 2,-2 0-3,0-2-15,4-3-38,-1-4-46,1 0-48,1 1-61,3-6-57,-2-4-109,2-4-158,0-5 4,5-3-21</inkml:trace>
  <inkml:trace contextRef="#ctx0" brushRef="#br1" timeOffset="526408.6074">22335 7846 1697,'2'-14'168,"-2"14"-17,2-17-18,-2 17-22,0 0-13,5-15-11,-5 15-18,0 0-1,0 0-4,0 0-7,10 61-1,-4-19-22,0 12-66,4 31-81,-4 6-99,-4 8-219,-8 8-67,-8 5-15,-6 9-17</inkml:trace>
  <inkml:trace contextRef="#ctx0" brushRef="#br1" timeOffset="549373.9022">17318 1082 233,'0'0'35,"0"0"-14,0 0-4,0 0-3,0 0 0,0 0 1,0 0 4,0 0 1,0 0 5,0 0 2,0 0 9,0 0-5,0 0 2,0 0-2,0 0 2,0 0 4,0 0 2,0 0 0,0 0 2,0 0-1,0 0 3,0 0 2,0 0-3,0 0 8,0 0-4,0 0-4,0 0 1,0 0 0,0 0-3,0 0-2,0 0-5,0 0-1,0 0-2,0 0-5,0 0-5,0 0 5,0 0-8,0 0 3,-10 23 2,10-23-2,0 0 2,0 0 0,0 0-3,-14 10 3,14-10-6,0 0 3,0 0 4,0 0 3,0 0 0,0 0 4,-12 7 3,12-7 1,0 0 4,0 0 5,0 0 1,0 0 8,0 0 5,0 0 0,0 0-2,0 0-7,0 0-1,0 0-3,0 0-4,0 0-4,0 0 3,0 0-5,0 0-3,-13-37-4,13 37-3,0 0-4,9-29 0,-9 29 1,12-20 0,-4 11-4,4-3-1,-2 3 3,0-3-2,-10 12-2,26-17 4,-13 9-4,-1 1-3,0 1-2,-12 6-3,28-5 1,-15 2-1,-13 3-3,28 3 0,-12-2 0,0 5-1,-2 2 0,-1-1 1,2 5-1,-5-1 1,1 3 0,-5 1 1,0 4-1,-3 0 4,-8 6-1,-1-1 2,-6 7-2,-3-2 4,-9 5-5,-3-2 2,-3 0-2,0 1-1,-5-3 0,5-4-4,-2 0 1,4-6 2,1-3-2,2 1 0,2-7 0,1-2-5,4-2-4,0-4 0,-1-3-3,19 0-2,-32-5-2,18 0-2,1-6 3,13 11 0,-20-18 2,15 6-2,5 12 1,-9-19 1,9 19 3,-4-17-1,4 17-1,0 0 1,10-24 3,-10 24 2,18-8 6,-18 8 5,33-5 5,-11 8 5,-1-3-3,6 3 1,-2 1-5,3 4 1,-1-1-1,-1 1-1,2 1-1,-4 3 0,0 0-1,-1-3 1,-1 3-16,-1 1-24,-1-2-20,0-1-26,-3 0-33,2-1-31,-2-1-42,0-7-62,2 1-418,-19-2-160</inkml:trace>
  <inkml:trace contextRef="#ctx0" brushRef="#br1" timeOffset="549867.9017">18064 1097 1816,'6'-19'-27,"-6"19"-1,0 0 5,1-14 5,-1 14-2,0 0 12,0 0 11,0 0 11,0 0 7,-7-26 7,7 26 1,0 0 3,0 0 1,-13-13-2,13 13-1,0 0 1,0 0 3,-17-7 3,17 7 2,0 0 7,0 0 2,-37 12 7,25-6 2,-3 2 2,-2 4-3,0 0 2,-2 3-3,2 4 2,1-2 2,-2 7-4,1 0-3,5 0 0,1-2 1,2 5-2,5-3 3,4 1-6,0 0 0,4 0 3,3-5 5,3 4-9,1-5-4,4-2-3,1-2-3,2-1 1,3-2 0,0-5-8,-2-4 1,3 0-8,-4-3-7,4-5 1,-1-3-3,0-4-9,1-7-4,-4 0-10,1-6-6,-2-1 2,-2-3 3,-2 0-3,-5 2 0,-2 1 1,0-1 3,0 2-2,-6 4 3,-3 0 6,0 2-9,-3 3-2,-2-1-6,-2 5-17,-5 2-26,-2 3-40,-2 2-52,3 1-52,-2 4-62,1 0-140,4 4-72,13-4-75,-21 8-56</inkml:trace>
  <inkml:trace contextRef="#ctx0" brushRef="#br1" timeOffset="550932.4301">18521 1303 1406,'0'0'-78,"0"0"11,0 0 4,0 0 8,-11 10 8,11-10 9,0 0 8,0 0 11,0 0 5,0 0 3,0 0 4,0 0-2,0 0 0,0 0 3,0 0 6,0 0-2,0 0 1,0 0 3,0 0-2,0 0 1,0 0 3,0 0 2,0 0 4,0 0 0,0 0 0,-10 9 3,10-9 1,0 0 3,0 0-5,0 0 4,0 0-4,0 0 6,0 0-3,0 0 5,0 0 6,0 0 0,0 0 1,0 0 5,0 0-4,0 0 5,0 0-11,0 0 11,0 0-3,0 0 1,0 0 3,0 0-1,0 0 1,0 0-1,0 0 6,0 0 2,0 0-6,0 0 7,0 0-2,0 0 1,0 0 4,0 0 3,0 0 0,0 0 7,0 0 0,0 0 2,0 0 3,0 0 1,0 0-2,0 0 2,0 0-1,0 0-2,0 0-2,0 0-1,0 0-1,0 0-5,0 0-5,0 0-5,0 0 0,0 0-9,0 0-2,0 0-5,0 0-3,0 0-4,0 0 1,0 0-5,0 0-1,0 0 1,19 17-3,-19-17-1,0 0 1,0 0 1,6 17-3,-6-17 2,0 0 1,-2 21 0,2-21 0,0 0-1,-9 21-2,9-21 2,-8 12-6,8-12-2,-8 11 2,8-11-1,0 0 5,-9 12 0,9-12-3,0 0 1,0 0-2,0 0 2,0 0-4,0 0-1,0 0 5,0 0 0,0 0-4,0 0 4,0 0-4,0 0 1,0 0-1,0 0-1,0 0-1,0 0-2,0 0-28,0 0-49,0 0-56,0 0-41,0 0-41,0 0-102,13-39-166,-13 39-85,0 0-72</inkml:trace>
  <inkml:trace contextRef="#ctx0" brushRef="#br1" timeOffset="551513.9819">18974 1164 1760,'0'0'53,"0"0"-10,-5-25-1,5 25 0,0 0 5,-5-20 17,5 20 3,3-17 3,-3 17-1,4-20-3,-4 20-7,12-19-7,-4 9-5,4 1-6,0-3-5,4 5-6,1-2-2,2 2-5,4-1-3,-4 5-3,3-1-5,0 3 0,0 1-3,-1 1-1,3 1 1,-4 0 1,2 3-4,-5 1-1,2 0 1,-6 4 0,-1-1-3,-1 1-6,-11-10-6,7 20-5,-7-20-7,-7 24-4,-2-10-3,-1 1-8,-3-1-5,-3 1-4,4-3 0,0-3 5,0 1 7,-3 0 2,6-3 9,9-7 3,-15 10-5,15-10 6,0 0-4,0 0-1,0 0 6,0 0-2,0 0 1,0 0 2,0 0-2,0 0 4,0 0 3,54-5 2,-54 5 3,31 5 8,-14-3 4,-4 5 5,6 1 5,-5-1 3,1 7 2,0-1 11,-4 4 4,-1 0 1,-2 3 6,-1-3-2,-6 1-4,-1 4 1,-3 0 0,-4 2-3,-3-3-3,-5-1-4,-2 0-2,-1-1-2,1-5-8,-6 1-7,3-5-5,-2-2-8,2-4-18,0-4-15,20 0-17,-38-5-19,19-5-17,1-2-26,2-1-28,2-2-24,-1-5-59,4 1-369,0-1-95</inkml:trace>
  <inkml:trace contextRef="#ctx0" brushRef="#br1" timeOffset="552011.488">19941 1183 1668,'10'-16'-10,"-10"16"0,0 0 5,0 0 4,0 0 18,0 0 12,-14-26 10,14 26 7,0 0 1,-14-10 0,14 10-6,0 0 3,-22 0 11,22 0 4,0 0 6,-25 12 10,15-4 5,-1 3 7,0 2 6,-1 4-2,1 2 0,0 3 0,1 0-6,1 4-2,3 0-7,0 0 0,4 0-4,0 2-1,2-1 0,4 1-5,0-2 4,2 0-5,7-4 0,-1 0 0,4-4-14,0-3-3,6-2-5,-2-4-3,2-1-4,-1-5-10,-1-3-4,2-3 1,0-4-13,1-3-9,-4-3-6,4-7-10,-4-3-5,-4-6-1,-4 0-15,-3-3-1,-4 6 5,-4-3 0,-4 2 4,-2 1 3,-5-3 0,-1 6-1,-8 0 1,2 1-9,0 3-12,-2 4-21,0 0-32,-1 4-43,2 2-50,2 3-37,3 0-75,0 5-145,14 1-16,0 0-62,-23-5-32</inkml:trace>
  <inkml:trace contextRef="#ctx0" brushRef="#br1" timeOffset="552581.8084">20584 1486 1464,'0'0'6,"0"0"-1,0 0-1,0 0 14,0 0 14,0 0 16,0 0 21,0 0 4,0 0 5,0 0 0,0 0 8,0 0-3,0 0 1,0 0-1,0 0-1,0 0-3,0 0-4,0 0-4,0 0-6,0 0-9,0 0-11,0 0-3,0 0 0,0 0-7,0 0 3,0 0-7,0 0 1,0 0-3,0 0-4,0 0-4,0 0-3,-13 30 1,13-30-3,0 0 0,2 22 1,-2-22-1,0 0-2,0 20 0,0-20 2,0 0 0,-2 15-1,2-15 2,0 0 4,0 0-3,0 0-1,0 0 3,0 0-1,0 0 2,0 0 0,0 0 8,0 0-3,0 0-5,0 0 4,0 0-6,0 0 2,0 0-3,0 0-7,0 0-1,-11-47 1,11 47-24,0 0-25,0 0-43,0 0-47,0 0-58,0 0-63,15-17-115,-15 17-167,0 0-119,0 0-147</inkml:trace>
  <inkml:trace contextRef="#ctx0" brushRef="#br1" timeOffset="553226.3013">21198 1049 2000,'0'0'74,"10"-21"-9,-10 21-6,4-19 16,-4 19 15,6-15 17,-6 15 12,5-17 3,-5 17-3,0 0-13,4-18-7,-4 18-10,0 0-14,5-12-11,-5 12-7,0 0-12,0 0-1,0 0-7,0 0-5,0 0 1,0 0 2,0 0-4,0 0 2,-26 51 0,16-31 15,-6 4-7,-1 2 2,-1 3-9,0 0-5,4-1-8,0-2 3,-2 3 7,6-3-13,1-4 4,3 2-4,-1 0 1,5-6-6,4 3-11,1-6-2,3 3-1,3-5-11,1 2-1,0-6-1,2 2-9,0-3 9,2-3 2,2-1-2,-16-4 2,29 2-3,-29-2 5,28-6 1,-15 2-1,1-1 4,-1-3 1,-2-1 1,-1-1 1,0 0 5,2-1-3,-4 0 2,-2-3 4,2 2 4,-8 12-2,12-26 13,-8 15 5,-4 11 6,3-22 9,-3 22-2,5-18 6,-5 18 4,4-15-2,-4 15-6,4-14-7,-4 14-6,0 0-6,0 0 0,0 0-6,0 0-4,0 0 3,0 0-7,0 0 3,0 0-3,0 0 6,-14 63 1,12-42-6,0 3 4,2 3-2,-2 0-3,-1 2-22,3-1-18,-2 1-33,2-3-32,0 0-44,0-4-50,0-1-43,2-1-35,1-6-38,-3-14-98,4 21-128,2-15 66,-6-6-92,15 5-63</inkml:trace>
  <inkml:trace contextRef="#ctx0" brushRef="#br1" timeOffset="553653.4145">21754 1243 1598,'5'-10'79,"-5"10"-1,11-20 2,-11 20 16,4-15 30,-4 15 22,4-11 10,-4 11-1,0 0 9,4-15 6,-4 15-8,0 0-19,0 0-12,0 0-16,0 0-16,0 0-9,0 0-8,0 0-9,0 0 11,0 0-10,-40 24-3,27-7-10,1 0-4,-2 3-4,4 0-6,2 1-4,-3 2-4,4 0-5,3-1-4,2 0 0,2 2 0,2-4-2,2-1 0,3 2-3,2-2-2,-1-2-7,4-4-5,2-1 3,-2-3-7,4-1-5,2-4 2,-1-4-4,-17 0-2,35-6-6,-14-4-8,-2 0-3,2-8-8,-1-5-3,-1-2-3,-4-1-3,0-3 12,-4 5-6,-5-3 3,-2 1 6,-4 4 1,-4 2-4,-4-4 7,-3 5-3,-6 0 3,0 2-4,-1 4 1,-2-1-29,-1 4-25,0 1-40,0 4-51,1-1-52,4 4-42,1 0-47,15 2-130,-26 2-112,26-2 78,0 0-89,-10 11-58</inkml:trace>
  <inkml:trace contextRef="#ctx0" brushRef="#br1" timeOffset="554028.0825">22293 1376 1774,'0'0'109,"0"0"-10,0 0-3,0 0 1,0 0 5,0 0 6,0 0-6,0 0-12,0 0-11,0 0-7,0 0-11,0 0-7,0 0-2,0 0-9,0 0-4,0 0-4,-14 29-1,14-29-2,0 0-5,2 22-2,-2-22-1,-4 15-2,4-15-2,-8 15 0,8-15-3,-10 16-3,10-16-1,-12 11 2,12-11-3,-10 11 0,10-11-5,0 0 0,0 0-1,0 0-6,0 0-6,0 0-3,0 0-6,0 0-9,0 0-12,0 0-17,0 0-22,0 0-23,0-44-34,0 44-46,0 0-49,13-20-120,-10 11-136,-3 9-74,0 0-58</inkml:trace>
  <inkml:trace contextRef="#ctx0" brushRef="#br1" timeOffset="554628.1469">22748 1122 1486,'0'0'-4,"6"-13"10,-6 13 6,0 0 11,0 0 15,5-14 18,-5 14 14,0 0 10,0 0 9,0 0 3,5-17 3,-5 17-3,0 0-4,0 0 5,0 0 1,8-15 7,-8 15-4,0 0 0,0 0 1,6-18-4,-6 18 2,0 0-1,4-13 6,-4 13 8,0 0 9,0 0 4,0 0-1,6-14 6,-6 14-4,0 0 1,0 0-9,0 0-1,0 0-5,0 0-7,0 0-7,6-15-4,-6 15-9,0 0-7,0 0-11,0 0-11,0 0-7,0 0-7,0 0-11,0 0-2,0 0-4,0 0 1,0 0-4,0 0 4,0 0-2,-2 61 5,2-40 3,0-1 1,0 5-2,-3 3 1,3 1 1,3-2-1,-6 7-4,6-4 0,-3 2-2,0 0-1,2-3-2,-2 2-2,0-2 3,0-7-4,2 2 0,-2-6-2,0 1-21,0-19-24,3 27-27,-3-13-27,0-14-16,1 18-36,-1-18-48,0 0-56,0 0-53,9 8-48,-9-8-59,0 0-101,24-29-82,-14 15 45,4-6-173,2 3-205</inkml:trace>
  <inkml:trace contextRef="#ctx0" brushRef="#br1" timeOffset="555003.3886">23197 1191 1969,'12'-16'30,"-12"16"19,9-10 26,-9 10 28,7-11 26,-7 11 20,0 0-1,0 0-3,8-15 0,-8 15-16,0 0-9,0 0-17,0 0-17,0 0-5,0 0 1,0 0-5,0 0-9,0 0-8,-47 26-2,37-11-1,-1 1-10,-3 1-7,7 0 2,-3 5-3,3-2-7,0 2-2,3-3-1,2-2 2,2 4-5,0-21 0,4 32 4,1-17-1,1-1 0,5-4-4,-1 1-9,0-6-4,6 1-1,-16-6-2,27 0-4,-27 0-3,34-10 4,-18 1-4,4-4-6,-3-2-2,-2-5-7,-2-1 15,-3 0 2,-2-1 3,-4 0-2,-1 1-1,-6 3 6,3 18-6,-10-34-4,2 15 1,-1 4-2,-6 3-10,3 2-31,-3 0-35,1 3-49,-2-1-51,16 8-53,-27-3-47,14 0-72,0 3-150,13 0-25,0 0-184,0 0-202</inkml:trace>
  <inkml:trace contextRef="#ctx0" brushRef="#br1" timeOffset="555354.2538">23944 773 1948,'0'0'111,"9"-20"-15,-9 20-11,9-12-6,-9 12 13,4-11 26,-4 11 16,0 0 10,0 0-10,10-14-10,-10 14-14,0 0-11,0 0-17,0 0-1,0 0 21,0 0 14,0 0 3,0 0-6,-8 53-3,2-30-7,-6 4-4,2 5-10,-6 7-3,-2 4-7,1 3-6,-8 17-4,2 0-9,-3 2-12,1-2-27,1 0-36,1 0-43,6-12-51,1-6-56,-2-3-66,6 2-65,1-9-54,3-3-127,2-4-86,4-6 50,2-4-149,0-2-159</inkml:trace>
  <inkml:trace contextRef="#ctx0" brushRef="#br1" timeOffset="556027.3954">24328 1196 1744,'0'0'-58,"-8"-24"13,8 24 8,0 0 19,0 0 23,0 0 22,0 0 15,-15-10 14,15 10 7,0 0 9,0 0 7,-13-6 3,13 6 10,0 0 8,0 0 7,-13-8 2,13 8 0,0 0-2,0 0-7,0 0 3,-10-11-7,10 11-2,0 0-14,0 0-7,0 0-12,8-27-4,-8 27-6,13-13-10,-13 13-3,14-15-3,-5 9-2,-9 6-8,21-9-5,-11 5 1,-10 4-7,24-7-5,-24 7 2,27 4-6,-13 3-1,0 0 1,-2 4-1,-1 6 0,-1 0 7,-1 3 1,-2 3 2,-3 2 3,-4 1-2,-4 3 5,-3-2-5,-5 5 3,-6-3-5,-4 7-3,-3-5-5,-8-3-4,2-2-4,-3-2 1,4-5-1,3-4 0,1-3 0,3-3-4,-1-1 1,6-5 0,-2-1-2,20-2 1,-32-5-9,20-2-8,1-1-5,11 8-1,-10-20 2,10 20 0,-3-19 2,3 19 2,0 0 1,13-24-3,-13 24 2,15-11 7,-15 11 0,23 0-3,-23 0 6,25 11 5,-11-4-3,0 3 0,-1 1 1,4 4 3,-2 3 2,-1-1-1,4 1 1,-6 3-17,5-2-25,-4 0-32,2-2-27,-3-2-36,4 1-21,-2-3-32,-3-5-55,8-3-107,-2-1-301,-17-4-154</inkml:trace>
  <inkml:trace contextRef="#ctx0" brushRef="#br1" timeOffset="556481.4269">24968 1139 1904,'0'0'53,"6"-17"-6,-6 17-7,0 0-2,0 0 13,0 0 16,4-13 2,-4 13-7,0 0-7,0 0-6,0 0-5,0 0-4,0 0-4,0 0-3,-40 6-5,40-6 0,-34 9-5,12 1-2,-1-1-2,0 0-2,2 1 1,-3 1 6,3 0 7,3 1 2,0-2-1,1 5 3,4-3 4,3-3 4,3 2-1,-4 0 3,11-11-4,-7 20 1,7-20-6,2 19-7,-2-19 8,8 17-3,-8-17-6,18 15-1,-3-6-6,-2-1-1,-4-1 0,4 2-4,-3 0-6,6-1 3,-6 4-5,0-2 0,1 2 1,-4 2 2,1-1 7,-2 1-9,0 3 8,-3 0 4,-1-1-9,-2 2 3,0-18-2,-7 34 0,1-17 0,-2-3 0,-2 1-5,-4-4-9,2 0-13,-2-2-19,-2-2-14,1-4-30,15-3-36,-28 3-40,28-3-48,-22-8-51,11-2-105,0-1-121,3-2-169,3-4-144</inkml:trace>
  <inkml:trace contextRef="#ctx0" brushRef="#br1" timeOffset="556819.3679">24853 1156 1943,'0'0'73,"2"-15"-5,-2 15-1,0 0 13,0 0 14,0 0 3,0 0-5,0 0-10,0 0-9,23-2-5,-23 2-26,26-2-45,-8 0-61,2 2-73,3-4-99,5 0-193,3 1-221,-3-2-146</inkml:trace>
  <inkml:trace contextRef="#ctx0" brushRef="#br1" timeOffset="562720.1519">16704 1088 137,'0'0'31,"0"0"-7,0 0-6,-11-37-2,11 37-1,0 0-3,0 0-2,2-19-3,-2 19-1,9-11 2,-9 11-3,14-15 7,-7 5 3,6 2 2,-3-1 6,-10 9 6,21-15 11,-12 7 13,-9 8 1,15-12-4,-15 12-2,12-7-8,-12 7-4,10-8-3,-10 8-10,0 0 0,14-9-6,-14 9 2,0 0-7,0 0 6,0 0-8,0 0-2,0 0 3,16 24 0,-16-24 3,5 23 1,-3-9 0,-2 6 10,2 2 6,-2 4 2,-2 5-1,0 8-5,-2 0 4,3 2 5,-5 10-11,0 0 0,-1 0 4,4 2-9,-5-3 1,2 1 1,2-6-7,0-3 6,-1-3 1,2 0 0,1-1-3,0-6-6,-2-1-1,3-5 1,-1 2 4,2-2 0,-2-6-7,0 0 0,2-2 2,-3 2 7,-1-6 8,2 4-4,-1-3-1,3-15-4,-3 28-3,1-16-4,2-12 1,-2 21 6,2-21-6,-4 17-4,4-17 5,-1 16-6,1-16 2,0 0-2,0 0-3,1 23 3,-1-23 2,0 0-3,11 12-4,-11-12 2,16 7 1,-16-7-3,23 6 2,-8-4 1,1 3 1,6-3-6,4 1-4,4 0 6,1-2 3,5 2-6,8-2 5,5 1-4,2 0 3,9-2 2,1 2-3,1 2 1,1-2-3,0-1 2,-1 2 2,-1 0-4,-1-1-1,-1 0 3,-2 2-1,0-3-4,2 3 2,-4 1 3,4-2-3,1 2-1,-2-5 3,5 5-3,-2 1 4,2-3 3,3 1-8,19 2 3,-11-2-3,15 1 2,-3 0-2,-11 0 2,12-2 3,-15 1-5,-10 1 6,3 0-5,-4-2 2,2 0 2,-3 1-2,1-1 1,0 1 2,0-2-5,1 2 6,1 0 0,0-1-4,0 1 2,3-2-2,21 3 1,-2-1 0,-12 0-3,-7 1 3,-2-3 1,1 0-1,-1 1 0,-1-1 1,-1 2-3,-2-1 2,-4 0-1,-1 0 2,-7 1-2,1 0 0,-1-1 1,7 3 2,-9-4-2,-1 2-1,1-1 1,-1 2-1,1-1-2,1-1 4,-1 2 0,3-2-1,0-1 0,9 4 1,-5-4-2,7 2-1,0-3 0,-1 1 0,3 0-4,1-2 7,-2 0-2,3 0-2,-3 0 5,-10 0-2,0 0-3,-1 0 4,1 0 3,-1-2-10,-2 2 5,-1 0-3,1 0 4,0 0 0,4 0 0,-6 0-1,3 0-2,3 2 3,-2-2 0,1 2-1,0-2 3,-1 2-6,1-2 5,3 2-3,-4-2 2,3 0-5,4 1 4,-4-1 2,5 2-2,1 0-1,-2 0-3,-4-2 1,-2 0 5,6 3 1,-7-3-2,-1 1-3,-2-1 4,1 2-1,-1 0-2,-1-2 1,-1 3-2,2-3 3,-2 0 0,-1 2-1,0 0-2,-1-2 2,2 0-4,-3 3 3,-1-3 1,4 0 1,-5 0-3,2 2 2,-3-2-1,-1-2-13,-2 2 12,2 0 8,1-3-4,-5 3 0,3 0 0,-4-2 1,0 0-4,-2 2 3,-1-3 1,-3 1-4,-1 2-2,-2-2 2,-1 2 0,-2-1-1,0-2 2,3 3-2,-6 3 2,4-6 2,-22 3-2,36 0-1,-17 0 2,-19 0-2,30-2 0,-16 2 5,-14 0-4,32 0-2,-17 0 1,-15 0-2,30-2 4,-30 2-1,27 0 0,-12 2-1,-15-2 2,25-2 2,-25 2-5,26 0 1,-26 0 4,26 0-3,-11-2 0,-15 2 3,23-1-4,-23 1 1,27-4 0,-15 2 12,-12 2-10,24-4-2,-24 4 1,21-7 0,-21 7 4,21-8-3,-10 5 0,-11 3 2,18-8-2,-18 8 3,20-9 17,-20 9 8,15-9 7,-7 2-4,-8 7-5,13-11-3,-13 11 3,13-14-5,-13 14-3,10-16 0,-4 9-2,-6 7-3,10-17-1,-6 6 1,-4 11-2,8-22 0,-4 12-1,-4 10-1,6-26-5,-2 11 6,1 1-3,-2-1-1,0 1 1,2-3-5,0 2 2,-5 15-1,3-31 0,1 14 0,-2-1 1,0 1-1,1-1-1,-3 1 2,0-1 0,0-1-2,0-1 2,0 20-1,-3-39-1,3 18 0,-2 2 0,2 0-2,-2-3 2,2 2-2,-2-3 0,2 0-1,-2-2 3,1 0-4,1-3-1,-2 0 1,-1 1 0,1-1 1,-1-1-3,1 0 2,-1-2-4,-3 1 4,4-1-1,0 2 1,0 1-2,2 2 2,-2-3-2,2 3-1,0 0 2,2 2-2,0 1 0,-2 2 1,4 2-2,-1 0 2,0 1 0,-1 2 1,-2 16 1,1-28-3,-1 28-5,2-22-29,-2 22-38,0-20-25,0 20-40,0 0-37,-5-26-33,-1 17-325,6 9-39</inkml:trace>
  <inkml:trace contextRef="#ctx0" brushRef="#br1" timeOffset="578409.8755">14497 5155 9,'0'0'1,"0"0"2,0 0-5,-21 2 7,21-2 10,0 0 10,0 0 0,0 0-2,-11 8 6,11-8 0,0 0 6,0 0-5,0 0 2,-12 7-2,12-7 1,0 0 2,0 0 2,-14 10 2,14-10 1,0 0 1,-10 9-2,10-9-4,0 0 2,-15 10 1,15-10 2,0 0-1,-12 10 0,12-10-1,0 0 2,0 0 3,-14 9 4,14-9-5,0 0 6,0 0 2,0 0-2,-12 8-2,12-8 2,0 0 1,0 0 3,0 0-4,0 0 4,0 0 1,0 0 4,0 0-2,0 0-4,0 0-9,0 0-1,0 0-6,0 0-3,45-27-2,-15 13 0,8 1-8,8-2 3,26-6-2,4-2-4,9 4 4,4 1 2,6-4-3,6 5 0,4 2-4,2 1 0,4 4 0,-1 1 6,0 4-1,-2 3-2,-7 2-2,-4 2-1,0 5-2,-4 4-1,-7 2 0,-1 4 0,-6 1-3,-8 3 1,-1 1-1,-13-6-3,-10 1-1,-3-2 3,-7-1-3,-5-1-2,-1-1-1,-8-3 5,-2-1 0,-1 0 0,-6-2 5,2-1 2,-5-1-3,-11-4-2,20 2 1,-20-2-16,0 0-11,0 0-20,20-13-36,-20 13-29,0 0-48,6-22-51,-2 11-384,-2 1-85</inkml:trace>
  <inkml:trace contextRef="#ctx0" brushRef="#br1" timeOffset="578790.4215">16564 4904 1552,'-15'-5'-49,"15"5"10,-21-8 6,21 8-3,-14-7 3,14 7 5,0 0 5,0 0 18,0 0 17,0 0-2,0 0 14,0 0 0,0 0-2,51 24-4,-23-11 2,4 2-4,0 3-32,4 6 13,-4 1-1,2 0 5,-4 3-7,-10-4 5,0 2 3,-8 4 2,-8-3 0,-8 6 4,-12 6-9,-13 0-14,-15 7-7,-4-3-13,-3-3-3,7-7-12,5-7-16,3 1-29,2-3-38,5-3-203,1-1 150</inkml:trace>
  <inkml:trace contextRef="#ctx0" brushRef="#br1" timeOffset="579666.8805">15835 7797 951,'-14'5'14,"3"0"-7,11-5-15,-15 8-3,15-8 0,0 0-1,-15 9 4,15-9-1,-8 8 0,8-8-1,-11 11 4,11-11-2,-11 18 0,5-9 6,6-9-2,-10 17 1,10-17 1,-11 16 1,11-16 9,-7 13 1,7-13 17,-8 9 23,8-9 16,0 0 20,0 0 1,0 0-11,0 0-6,0 0-10,0 0-6,30-53-6,-6 17-6,19-14-4,7-4-8,7 0-1,6-1-4,5-3-2,2 3-1,8 2 0,2-1 2,3 5-5,0 1 3,2 5-4,-3 2-1,-6 5-1,-2 6-3,-3 1 2,-21 8-1,-5 6-7,-7 3-1,-7 1-2,-3 2-1,-2 1-7,-5 0 2,-3 1 1,0 3-3,-4-3 2,-1 2 0,-13 5 0,23-7 2,-23 7 1,19-8 4,-19 8 0,16-6 7,-16 6 3,14-7 8,-14 7 10,0 0 11,15-8 5,-15 8-2,0 0 2,13-7 1,-13 7-1,0 0-4,0 0-5,12-7-5,-12 7-1,0 0-7,0 0-5,0 0-2,0 0-5,0 0 0,0 0-3,-70 7 0,38-2 1,-3 3-3,-8 1 1,-7 3-8,-6-3 5,3 3-9,-1-4 2,4 3 1,8-3-4,4 1-3,2-3-7,7-1-4,3-1 0,3 1-3,4 0-4,1-3-2,18-2 1,-25 1 5,25-1 2,0 0-4,0 0-1,0 0 0,0 0 0,0 0-1,51-32 1,-21 19 1,2 0 3,3-2 4,10-5-5,2 3 7,2-2-2,-2 2 0,1 0 3,-4 4 3,-3 0-3,-5 1 5,-4 2-2,-3 3-4,-3-1 2,-5 2-2,-3 1 1,-1-1-3,-2 5 7,-15 1-4,25-3 5,-25 3-3,18 8 3,-18-8 1,10 15 5,-6-6-6,-4-9 2,7 28 2,-5-10-2,0 1 3,-2 0 0,3 2-5,-3 2 8,0 6-15,0-1-23,0 1-26,2 1-26,2 6-25,2 0-34,2 1-76,6 5-184,2 0 81</inkml:trace>
  <inkml:trace contextRef="#ctx0" brushRef="#br1" timeOffset="580175.2102">21020 8122 1284,'8'-12'54,"-4"-1"0,-4 13-15,9-25 2,-7 11 6,0 0-3,-2 14 6,0-33 7,0 16-6,0 0-4,0 17-2,-4-34 1,2 16 8,-1 4 6,3 14 8,-4-28 5,4 28-4,-4-20-6,4 20-11,-2-17-8,2 17-8,-4-15-7,4 15-8,0 0 0,0 0-4,0 0 0,0 0-3,0 0-1,32 51 0,-20-22 7,3 5 6,3 6 4,0 2 9,3 2 5,9 15-7,2-4-1,0 2-2,1-3-4,1-3-6,2-3 7,-4-4-4,-3-11-1,3 3-3,-2-1-4,-1-4 3,-2 2-7,-2-8-16,-4-1-29,-7-5-39,2-4-30,-6 0-22,0-4-24,-5-3-76,-5-8-126,0 0-324,0 0-167</inkml:trace>
  <inkml:trace contextRef="#ctx0" brushRef="#br1" timeOffset="580579.3178">21384 7740 1982,'-19'-28'11,"4"7"1,4 1 6,-1 3 14,4 3 16,-4 2-6,2-1-3,-3 1-4,-4 1-10,-7 1-3,2 5-6,-3-2 0,-3 7-3,-2 0-4,-3 5 1,-6 6-2,-5 5 1,-6 3 0,-11 7-5,0 4 4,0-3-1,12-2 0,6-5-3,4 2 2,7-7 0,4 1 0,5-5 0,2 0 0,2-3 2,3 1 0,2-2 13,2-2 13,12-5 8,-16 5-7,16-5-5,0 0-1,0 0-8,0 0 4,0 0-4,0 0 1,32-30 2,-22 23-1,-10 7-5,20-10-2,-9 3-7,-11 7 1,29-2-1,-8 3-3,0 6-2,3 0 3,6 7-2,0 3 0,-2 0-1,7 8 3,1-1-2,-4 5 1,1-2-20,0 1-22,0 1-21,-3 0-26,-3-7-31,-1 1-34,1-4-41,-6-3-57,0-7-429,3-3-169</inkml:trace>
  <inkml:trace contextRef="#ctx0" brushRef="#br1" timeOffset="581137.2311">23686 4870 1791,'15'-10'-29,"-6"0"-3,-9 10 2,13-12 5,-13 12-2,7-9 2,-7 9-1,0 0 6,0 0 2,-29-13 1,8 13 8,-4 0 1,-11 2-1,-7 4 1,-12 3 3,-24 4 1,1 5 1,0 2 1,-3 2 0,1 4 10,2 4-15,1 1 6,-1 0 9,5-1-8,3 1 5,8-3 0,13-3-5,7-4 4,2-2 1,10-6-9,0 3 5,7-5 4,1 0-5,3-1 1,4-4 4,0 1-10,3 0 18,0 0 6,12-7 9,-20 9 1,20-9 2,-14 8 2,14-8-1,-13 8-1,13-8-3,0 0-1,-11 11 3,11-11 1,0 0-1,0 0-3,0 0 9,21 34 1,-10-24-2,3 3-2,6 3-5,-1 1-3,4 0 0,0-1-4,1 4 1,-1 1-5,0-3-7,-4-3-35,-1 3-37,-2 2-44,-3-3-30,-2 0-38,-5-4-65,-2-4-257,-4-9-2</inkml:trace>
  <inkml:trace contextRef="#ctx0" brushRef="#br1" timeOffset="581492.0562">22229 5203 1433,'-13'-14'47,"4"4"5,9 10-7,-10-12-10,10 12 0,0 0-1,0 0 3,0 0 15,0 0 3,0 0-3,49 1-5,-16 10-1,14 6-3,21 9-3,6-3-15,0 7-52,11 5-76,-3-3-93,3 1-400,4-7-96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42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38263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7973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8925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64806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99471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64387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03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6710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85164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1929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F4295-F556-46E5-8018-E784259F0623}" type="datetimeFigureOut">
              <a:rPr lang="en-US" smtClean="0"/>
              <a:t>28-Oct-20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23625-8568-4014-BE39-B19AA9B6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95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96640" y="185760"/>
              <a:ext cx="8655840" cy="6620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960" y="180360"/>
                <a:ext cx="8667720" cy="663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633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48960" y="231480"/>
              <a:ext cx="6988320" cy="31543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1760" y="223560"/>
                <a:ext cx="7004160" cy="317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098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5520" y="1080"/>
              <a:ext cx="8699040" cy="6231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960" y="-1800"/>
                <a:ext cx="8713440" cy="624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760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4760" y="253440"/>
              <a:ext cx="8607960" cy="6009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360" y="249480"/>
                <a:ext cx="8622360" cy="602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332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6160" y="200880"/>
              <a:ext cx="8809920" cy="4761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40" y="196560"/>
                <a:ext cx="8821440" cy="477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846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2320" y="257760"/>
              <a:ext cx="8980920" cy="6273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960" y="248760"/>
                <a:ext cx="8996760" cy="629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711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024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081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AB0751D4805E438E9822DCF43A4A16" ma:contentTypeVersion="2" ma:contentTypeDescription="Create a new document." ma:contentTypeScope="" ma:versionID="6263da3a0471c736d9948ccb283e232a">
  <xsd:schema xmlns:xsd="http://www.w3.org/2001/XMLSchema" xmlns:xs="http://www.w3.org/2001/XMLSchema" xmlns:p="http://schemas.microsoft.com/office/2006/metadata/properties" xmlns:ns2="a8177a93-32c2-4ccc-a33e-fe40abeabfa6" targetNamespace="http://schemas.microsoft.com/office/2006/metadata/properties" ma:root="true" ma:fieldsID="db10ea04b5cf17823ce90f2f10072fdd" ns2:_="">
    <xsd:import namespace="a8177a93-32c2-4ccc-a33e-fe40abeabf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177a93-32c2-4ccc-a33e-fe40abeabfa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BD82576-127D-4B59-B0F5-5A4BEFE709C7}"/>
</file>

<file path=customXml/itemProps2.xml><?xml version="1.0" encoding="utf-8"?>
<ds:datastoreItem xmlns:ds="http://schemas.openxmlformats.org/officeDocument/2006/customXml" ds:itemID="{E3E5B646-AD14-4F94-9BF2-E2D94E0FB6ED}"/>
</file>

<file path=customXml/itemProps3.xml><?xml version="1.0" encoding="utf-8"?>
<ds:datastoreItem xmlns:ds="http://schemas.openxmlformats.org/officeDocument/2006/customXml" ds:itemID="{F9198280-3C6A-4539-8F2E-537607B99026}"/>
</file>

<file path=docProps/app.xml><?xml version="1.0" encoding="utf-8"?>
<Properties xmlns="http://schemas.openxmlformats.org/officeDocument/2006/extended-properties" xmlns:vt="http://schemas.openxmlformats.org/officeDocument/2006/docPropsVTypes">
  <Template>Theme2</Template>
  <TotalTime>64</TotalTime>
  <Words>0</Words>
  <Application>Microsoft Office PowerPoint</Application>
  <PresentationFormat>On-screen Show (4:3)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Theme2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bhumesh masram</dc:creator>
  <cp:lastModifiedBy>bhumesh masram</cp:lastModifiedBy>
  <cp:revision>4</cp:revision>
  <dcterms:created xsi:type="dcterms:W3CDTF">2020-10-28T06:48:00Z</dcterms:created>
  <dcterms:modified xsi:type="dcterms:W3CDTF">2020-10-28T07:52:16Z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0x0101003FAB0751D4805E438E9822DCF43A4A16</vt:lpwstr>
  </property>
</Properties>
</file>

<file path=docProps/thumbnail.jpeg>
</file>